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4" r:id="rId2"/>
    <p:sldId id="259" r:id="rId3"/>
    <p:sldId id="256" r:id="rId4"/>
    <p:sldId id="258" r:id="rId5"/>
    <p:sldId id="266" r:id="rId6"/>
    <p:sldId id="275" r:id="rId7"/>
    <p:sldId id="265" r:id="rId8"/>
    <p:sldId id="270" r:id="rId9"/>
    <p:sldId id="271" r:id="rId10"/>
    <p:sldId id="272" r:id="rId11"/>
    <p:sldId id="273" r:id="rId12"/>
    <p:sldId id="264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ias Matthiesen" initials="MM" lastIdx="1" clrIdx="0">
    <p:extLst>
      <p:ext uri="{19B8F6BF-5375-455C-9EA6-DF929625EA0E}">
        <p15:presenceInfo xmlns:p15="http://schemas.microsoft.com/office/powerpoint/2012/main" userId="8b5137060863f7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4A5B12-B4DC-174F-8AB6-DDBAF9317D55}" v="221" dt="2019-11-25T22:03:40.5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3"/>
    <p:restoredTop sz="94694"/>
  </p:normalViewPr>
  <p:slideViewPr>
    <p:cSldViewPr snapToGrid="0" snapToObjects="1">
      <p:cViewPr>
        <p:scale>
          <a:sx n="135" d="100"/>
          <a:sy n="135" d="100"/>
        </p:scale>
        <p:origin x="456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as Matthiesen" userId="8b5137060863f7cf" providerId="LiveId" clId="{7C4A5B12-B4DC-174F-8AB6-DDBAF9317D55}"/>
    <pc:docChg chg="modSld">
      <pc:chgData name="Mattias Matthiesen" userId="8b5137060863f7cf" providerId="LiveId" clId="{7C4A5B12-B4DC-174F-8AB6-DDBAF9317D55}" dt="2019-11-25T22:03:40.513" v="7" actId="20577"/>
      <pc:docMkLst>
        <pc:docMk/>
      </pc:docMkLst>
      <pc:sldChg chg="modSp">
        <pc:chgData name="Mattias Matthiesen" userId="8b5137060863f7cf" providerId="LiveId" clId="{7C4A5B12-B4DC-174F-8AB6-DDBAF9317D55}" dt="2019-11-25T22:03:40.513" v="7" actId="20577"/>
        <pc:sldMkLst>
          <pc:docMk/>
          <pc:sldMk cId="1730426504" sldId="271"/>
        </pc:sldMkLst>
        <pc:spChg chg="mod">
          <ac:chgData name="Mattias Matthiesen" userId="8b5137060863f7cf" providerId="LiveId" clId="{7C4A5B12-B4DC-174F-8AB6-DDBAF9317D55}" dt="2019-11-25T22:03:40.513" v="7" actId="20577"/>
          <ac:spMkLst>
            <pc:docMk/>
            <pc:sldMk cId="1730426504" sldId="271"/>
            <ac:spMk id="2" creationId="{6C4F9A4C-ABEC-4D4B-8C7A-4D3D9E9BEE05}"/>
          </ac:spMkLst>
        </pc:spChg>
      </pc:sldChg>
      <pc:sldChg chg="modSp">
        <pc:chgData name="Mattias Matthiesen" userId="8b5137060863f7cf" providerId="LiveId" clId="{7C4A5B12-B4DC-174F-8AB6-DDBAF9317D55}" dt="2019-11-25T22:00:18.570" v="1" actId="20577"/>
        <pc:sldMkLst>
          <pc:docMk/>
          <pc:sldMk cId="2507483886" sldId="274"/>
        </pc:sldMkLst>
        <pc:spChg chg="mod">
          <ac:chgData name="Mattias Matthiesen" userId="8b5137060863f7cf" providerId="LiveId" clId="{7C4A5B12-B4DC-174F-8AB6-DDBAF9317D55}" dt="2019-11-25T22:00:18.570" v="1" actId="20577"/>
          <ac:spMkLst>
            <pc:docMk/>
            <pc:sldMk cId="2507483886" sldId="274"/>
            <ac:spMk id="11" creationId="{C038F3CF-22E4-5B43-8931-82E2A723001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FA620E-27B0-3249-8E5A-7216F443C2A4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79558-6ACE-614A-9656-4651B22A4E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0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479558-6ACE-614A-9656-4651B22A4E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3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C09F-A92B-184A-BF9F-E69DED1C15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0FCAFD-3A27-F040-8927-B70BBC516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9F5DF-F599-9D4C-A216-F7480B63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F271A-D164-7A42-A954-F9408E9A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FE4EA-F3E4-1C42-B55C-ADEC3D77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3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731E-949F-E144-B4A2-7EF8A0DD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4C50F-B776-E94F-B432-30732F208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AD0B5-2B3C-0C42-9E78-F73B3CBBB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7C1B1-138A-044D-9906-A1839CC7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E0675-7F15-6B42-8685-78661EA62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9126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F7DE16-47AD-344E-AE55-A72822B44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EFA8D3-7C56-E04C-AD3A-FA38F45A3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CE265-4A6A-8F45-85A9-239AF4DD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75ACF-1C96-954A-993F-334DC0957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59D08-7BF6-D242-B7EF-3A33C0C8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1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759D1-CA3F-8E4F-8483-06CD71B3A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A91D14-AEDC-484B-92F2-54371BC9D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2137D-C520-B74F-96D7-28E696600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2D71D9-A7EB-5343-9FF9-AE55AE18D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0EE9D-B91E-1241-BE26-E107B2E2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B1AB-24F7-934B-8EAB-144FBD192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20325-DDD7-6D4E-A831-A09633CC9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D1008-65A2-3F4B-8D88-9FE05092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3411B-1784-C448-A61B-1DF2D9F1F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D2D29-540B-9D4F-A05F-82EC2576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150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9BB2-66B3-7F4B-87B6-0F57BC8D3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5C9C-7765-3541-9354-23A1404803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92366-688C-E543-9C9D-6FB4FFC95C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903178-15CC-CF47-B5D3-2302FF464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48FFD-DC04-0745-9B46-AB0929E3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B8C923-44F1-1449-8681-FF6DEB69C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8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1DBA3-EB83-9F43-A381-C0738CC1B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381AE-4776-0444-877E-0D4534E8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0ED1C8-805E-454F-836F-77D640EB0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5877EA-CAF9-2B49-AF85-C885840151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E72CDC-864F-4046-A29B-33817BBBCF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399526-5A81-8641-9068-047397EA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B49AA8-E559-5948-B14E-1E854D404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35E5CE-BE84-474B-B94C-26AF5F0D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38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E04E-4F46-6F49-B1B9-598F6D81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4D651A-B66F-CD47-BC5E-C4F40EF68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64F73-CC5F-214B-80DB-A46BD745C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24F86E-F200-9C41-B5A2-26ABE2E4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01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A27BB3-DAB5-0B44-B55F-FCAC895E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BC9ED4-F486-7D4E-A7CF-CED9B184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4D461-8AEC-1C4F-99FB-0F598902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26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2A54-1FD7-B74E-B1C1-6D2E90CF9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C5EA6-3977-E142-8638-B2EE1DBEB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DCE57-0931-F94C-B5CD-0DEB2D4D9A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183548-DFA6-9744-9D38-A7B9C27A5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55AA8-9C94-474E-A27F-F5409BD8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972B8-895D-B941-B6A8-96750257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133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AC6E-2B3A-814A-8AF0-8E18DAE7B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8E6897-18B7-A842-8F0A-9657B0100A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80ED0-A5F7-594C-A8C9-CABAE3F52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5AB3F-36AE-B64B-B20A-87D5176D1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2B0F7-F559-CC42-951B-C1E113A24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8AB2D7-9B4E-F248-ABFA-57F4C6A45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29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AA9848-1FEB-2A43-8709-47E27B3B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EB092-63D4-AE4C-B0B9-A5325EC1E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5F954-BA8B-B145-BE14-9A5A097C66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A7578-8766-B24F-8D14-D662030293C8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7A050-C5F1-8845-BE4D-65C2B8179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4F05B-31A0-834D-8017-1DDA15090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EC200-A1CC-9B40-AD81-16704220E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0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6BE2F6-34B8-0443-8CAF-2468F0618B92}"/>
              </a:ext>
            </a:extLst>
          </p:cNvPr>
          <p:cNvCxnSpPr>
            <a:cxnSpLocks/>
          </p:cNvCxnSpPr>
          <p:nvPr/>
        </p:nvCxnSpPr>
        <p:spPr>
          <a:xfrm>
            <a:off x="3027514" y="2807513"/>
            <a:ext cx="172858" cy="1461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4A40EEDA-478F-DD45-8D7C-AD61175BD684}"/>
              </a:ext>
            </a:extLst>
          </p:cNvPr>
          <p:cNvSpPr txBox="1">
            <a:spLocks/>
          </p:cNvSpPr>
          <p:nvPr/>
        </p:nvSpPr>
        <p:spPr>
          <a:xfrm>
            <a:off x="2060027" y="1360516"/>
            <a:ext cx="10777859" cy="3810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Bodoni 72 Book" pitchFamily="2" charset="0"/>
              </a:rPr>
              <a:t>Optoacoustics </a:t>
            </a:r>
            <a:r>
              <a:rPr lang="en-US" sz="5400" dirty="0">
                <a:latin typeface="Bodoni 72 Book" pitchFamily="2" charset="0"/>
                <a:ea typeface="Baskerville" panose="02020502070401020303" pitchFamily="18" charset="0"/>
              </a:rPr>
              <a:t>of </a:t>
            </a:r>
          </a:p>
          <a:p>
            <a:r>
              <a:rPr lang="en-US" sz="5400" dirty="0">
                <a:latin typeface="Bodoni 72 Book" pitchFamily="2" charset="0"/>
                <a:ea typeface="Baskerville" panose="02020502070401020303" pitchFamily="18" charset="0"/>
              </a:rPr>
              <a:t>SrRuO</a:t>
            </a:r>
            <a:r>
              <a:rPr lang="en-US" sz="5400" baseline="-25000" dirty="0">
                <a:latin typeface="Bodoni 72 Book" pitchFamily="2" charset="0"/>
                <a:ea typeface="Baskerville" panose="02020502070401020303" pitchFamily="18" charset="0"/>
              </a:rPr>
              <a:t>3 </a:t>
            </a:r>
            <a:r>
              <a:rPr lang="en-US" sz="5400" b="1" dirty="0">
                <a:latin typeface="Bodoni 72 Book" pitchFamily="2" charset="0"/>
                <a:ea typeface="Baskerville" panose="02020502070401020303" pitchFamily="18" charset="0"/>
              </a:rPr>
              <a:t>flakes</a:t>
            </a:r>
            <a:endParaRPr lang="en-US" sz="5400" b="1" baseline="-25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8F3CF-22E4-5B43-8931-82E2A7230015}"/>
              </a:ext>
            </a:extLst>
          </p:cNvPr>
          <p:cNvSpPr txBox="1"/>
          <p:nvPr/>
        </p:nvSpPr>
        <p:spPr>
          <a:xfrm>
            <a:off x="1448587" y="1990442"/>
            <a:ext cx="3210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SRO (55 u.c.) // CaF</a:t>
            </a:r>
            <a:r>
              <a:rPr lang="en-US" sz="2800" b="1" baseline="-25000" dirty="0"/>
              <a:t>2</a:t>
            </a:r>
            <a:endParaRPr lang="en-US" sz="28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6CDA2-69B3-CC4D-B39D-86D8C92E5F33}"/>
              </a:ext>
            </a:extLst>
          </p:cNvPr>
          <p:cNvSpPr/>
          <p:nvPr/>
        </p:nvSpPr>
        <p:spPr>
          <a:xfrm rot="5700000">
            <a:off x="2846754" y="2116980"/>
            <a:ext cx="102656" cy="122509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13A0DAD-B52C-304C-887D-9ED764BD3E53}"/>
              </a:ext>
            </a:extLst>
          </p:cNvPr>
          <p:cNvGrpSpPr/>
          <p:nvPr/>
        </p:nvGrpSpPr>
        <p:grpSpPr>
          <a:xfrm rot="15667612">
            <a:off x="2472933" y="2903479"/>
            <a:ext cx="1300382" cy="1143749"/>
            <a:chOff x="3923928" y="2420888"/>
            <a:chExt cx="1800199" cy="1336146"/>
          </a:xfrm>
        </p:grpSpPr>
        <p:sp>
          <p:nvSpPr>
            <p:cNvPr id="20" name="Isosceles Triangle 52">
              <a:extLst>
                <a:ext uri="{FF2B5EF4-FFF2-40B4-BE49-F238E27FC236}">
                  <a16:creationId xmlns:a16="http://schemas.microsoft.com/office/drawing/2014/main" id="{003866F8-577B-3541-BFCA-2FFE2B524075}"/>
                </a:ext>
              </a:extLst>
            </p:cNvPr>
            <p:cNvSpPr/>
            <p:nvPr/>
          </p:nvSpPr>
          <p:spPr>
            <a:xfrm rot="5400000">
              <a:off x="5616115" y="3020954"/>
              <a:ext cx="72008" cy="144016"/>
            </a:xfrm>
            <a:prstGeom prst="triangle">
              <a:avLst/>
            </a:prstGeom>
            <a:solidFill>
              <a:srgbClr val="FF0000"/>
            </a:solidFill>
            <a:ln>
              <a:gradFill flip="none" rotWithShape="1">
                <a:gsLst>
                  <a:gs pos="67000">
                    <a:srgbClr val="FF2400"/>
                  </a:gs>
                  <a:gs pos="0">
                    <a:srgbClr val="FFF200"/>
                  </a:gs>
                  <a:gs pos="21000">
                    <a:srgbClr val="FF7A00"/>
                  </a:gs>
                  <a:gs pos="55000">
                    <a:srgbClr val="FF0300"/>
                  </a:gs>
                  <a:gs pos="100000">
                    <a:srgbClr val="4D0808"/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40F06286-27CC-D64E-B858-5BD59AA59EFF}"/>
                </a:ext>
              </a:extLst>
            </p:cNvPr>
            <p:cNvSpPr/>
            <p:nvPr/>
          </p:nvSpPr>
          <p:spPr>
            <a:xfrm>
              <a:off x="3923928" y="2420888"/>
              <a:ext cx="1672327" cy="1336146"/>
            </a:xfrm>
            <a:custGeom>
              <a:avLst/>
              <a:gdLst>
                <a:gd name="connsiteX0" fmla="*/ 0 w 1541780"/>
                <a:gd name="connsiteY0" fmla="*/ 614682 h 1328489"/>
                <a:gd name="connsiteX1" fmla="*/ 68580 w 1541780"/>
                <a:gd name="connsiteY1" fmla="*/ 599442 h 1328489"/>
                <a:gd name="connsiteX2" fmla="*/ 142240 w 1541780"/>
                <a:gd name="connsiteY2" fmla="*/ 640082 h 1328489"/>
                <a:gd name="connsiteX3" fmla="*/ 243840 w 1541780"/>
                <a:gd name="connsiteY3" fmla="*/ 584202 h 1328489"/>
                <a:gd name="connsiteX4" fmla="*/ 314960 w 1541780"/>
                <a:gd name="connsiteY4" fmla="*/ 673102 h 1328489"/>
                <a:gd name="connsiteX5" fmla="*/ 393700 w 1541780"/>
                <a:gd name="connsiteY5" fmla="*/ 44704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43840 w 1541780"/>
                <a:gd name="connsiteY3" fmla="*/ 584202 h 1328489"/>
                <a:gd name="connsiteX4" fmla="*/ 314960 w 1541780"/>
                <a:gd name="connsiteY4" fmla="*/ 673102 h 1328489"/>
                <a:gd name="connsiteX5" fmla="*/ 393700 w 1541780"/>
                <a:gd name="connsiteY5" fmla="*/ 44704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393700 w 1541780"/>
                <a:gd name="connsiteY5" fmla="*/ 44704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624840 w 1541780"/>
                <a:gd name="connsiteY7" fmla="*/ 160022 h 1328489"/>
                <a:gd name="connsiteX8" fmla="*/ 711200 w 1541780"/>
                <a:gd name="connsiteY8" fmla="*/ 1315722 h 1328489"/>
                <a:gd name="connsiteX9" fmla="*/ 782320 w 1541780"/>
                <a:gd name="connsiteY9" fmla="*/ 2 h 1328489"/>
                <a:gd name="connsiteX10" fmla="*/ 822960 w 1541780"/>
                <a:gd name="connsiteY10" fmla="*/ 1328422 h 1328489"/>
                <a:gd name="connsiteX11" fmla="*/ 894080 w 1541780"/>
                <a:gd name="connsiteY11" fmla="*/ 63502 h 1328489"/>
                <a:gd name="connsiteX12" fmla="*/ 949960 w 1541780"/>
                <a:gd name="connsiteY12" fmla="*/ 1092202 h 1328489"/>
                <a:gd name="connsiteX13" fmla="*/ 1051560 w 1541780"/>
                <a:gd name="connsiteY13" fmla="*/ 426722 h 1328489"/>
                <a:gd name="connsiteX14" fmla="*/ 1125220 w 1541780"/>
                <a:gd name="connsiteY14" fmla="*/ 759462 h 1328489"/>
                <a:gd name="connsiteX15" fmla="*/ 1229360 w 1541780"/>
                <a:gd name="connsiteY15" fmla="*/ 599442 h 1328489"/>
                <a:gd name="connsiteX16" fmla="*/ 1292860 w 1541780"/>
                <a:gd name="connsiteY16" fmla="*/ 695962 h 1328489"/>
                <a:gd name="connsiteX17" fmla="*/ 1394460 w 1541780"/>
                <a:gd name="connsiteY17" fmla="*/ 614682 h 1328489"/>
                <a:gd name="connsiteX18" fmla="*/ 1478280 w 1541780"/>
                <a:gd name="connsiteY18" fmla="*/ 668022 h 1328489"/>
                <a:gd name="connsiteX19" fmla="*/ 1541780 w 1541780"/>
                <a:gd name="connsiteY19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630109 w 1541780"/>
                <a:gd name="connsiteY7" fmla="*/ 66677 h 1328489"/>
                <a:gd name="connsiteX8" fmla="*/ 711200 w 1541780"/>
                <a:gd name="connsiteY8" fmla="*/ 1315722 h 1328489"/>
                <a:gd name="connsiteX9" fmla="*/ 782320 w 1541780"/>
                <a:gd name="connsiteY9" fmla="*/ 2 h 1328489"/>
                <a:gd name="connsiteX10" fmla="*/ 822960 w 1541780"/>
                <a:gd name="connsiteY10" fmla="*/ 1328422 h 1328489"/>
                <a:gd name="connsiteX11" fmla="*/ 894080 w 1541780"/>
                <a:gd name="connsiteY11" fmla="*/ 63502 h 1328489"/>
                <a:gd name="connsiteX12" fmla="*/ 949960 w 1541780"/>
                <a:gd name="connsiteY12" fmla="*/ 1092202 h 1328489"/>
                <a:gd name="connsiteX13" fmla="*/ 1051560 w 1541780"/>
                <a:gd name="connsiteY13" fmla="*/ 426722 h 1328489"/>
                <a:gd name="connsiteX14" fmla="*/ 1125220 w 1541780"/>
                <a:gd name="connsiteY14" fmla="*/ 759462 h 1328489"/>
                <a:gd name="connsiteX15" fmla="*/ 1229360 w 1541780"/>
                <a:gd name="connsiteY15" fmla="*/ 599442 h 1328489"/>
                <a:gd name="connsiteX16" fmla="*/ 1292860 w 1541780"/>
                <a:gd name="connsiteY16" fmla="*/ 695962 h 1328489"/>
                <a:gd name="connsiteX17" fmla="*/ 1394460 w 1541780"/>
                <a:gd name="connsiteY17" fmla="*/ 614682 h 1328489"/>
                <a:gd name="connsiteX18" fmla="*/ 1478280 w 1541780"/>
                <a:gd name="connsiteY18" fmla="*/ 668022 h 1328489"/>
                <a:gd name="connsiteX19" fmla="*/ 1541780 w 1541780"/>
                <a:gd name="connsiteY19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596739 w 1541780"/>
                <a:gd name="connsiteY7" fmla="*/ 60962 h 1328489"/>
                <a:gd name="connsiteX8" fmla="*/ 711200 w 1541780"/>
                <a:gd name="connsiteY8" fmla="*/ 1315722 h 1328489"/>
                <a:gd name="connsiteX9" fmla="*/ 782320 w 1541780"/>
                <a:gd name="connsiteY9" fmla="*/ 2 h 1328489"/>
                <a:gd name="connsiteX10" fmla="*/ 822960 w 1541780"/>
                <a:gd name="connsiteY10" fmla="*/ 1328422 h 1328489"/>
                <a:gd name="connsiteX11" fmla="*/ 894080 w 1541780"/>
                <a:gd name="connsiteY11" fmla="*/ 63502 h 1328489"/>
                <a:gd name="connsiteX12" fmla="*/ 949960 w 1541780"/>
                <a:gd name="connsiteY12" fmla="*/ 1092202 h 1328489"/>
                <a:gd name="connsiteX13" fmla="*/ 1051560 w 1541780"/>
                <a:gd name="connsiteY13" fmla="*/ 426722 h 1328489"/>
                <a:gd name="connsiteX14" fmla="*/ 1125220 w 1541780"/>
                <a:gd name="connsiteY14" fmla="*/ 759462 h 1328489"/>
                <a:gd name="connsiteX15" fmla="*/ 1229360 w 1541780"/>
                <a:gd name="connsiteY15" fmla="*/ 599442 h 1328489"/>
                <a:gd name="connsiteX16" fmla="*/ 1292860 w 1541780"/>
                <a:gd name="connsiteY16" fmla="*/ 695962 h 1328489"/>
                <a:gd name="connsiteX17" fmla="*/ 1394460 w 1541780"/>
                <a:gd name="connsiteY17" fmla="*/ 614682 h 1328489"/>
                <a:gd name="connsiteX18" fmla="*/ 1478280 w 1541780"/>
                <a:gd name="connsiteY18" fmla="*/ 668022 h 1328489"/>
                <a:gd name="connsiteX19" fmla="*/ 1541780 w 1541780"/>
                <a:gd name="connsiteY19" fmla="*/ 647702 h 1328489"/>
                <a:gd name="connsiteX0" fmla="*/ 0 w 1541780"/>
                <a:gd name="connsiteY0" fmla="*/ 620397 h 1334217"/>
                <a:gd name="connsiteX1" fmla="*/ 56286 w 1541780"/>
                <a:gd name="connsiteY1" fmla="*/ 605157 h 1334217"/>
                <a:gd name="connsiteX2" fmla="*/ 142240 w 1541780"/>
                <a:gd name="connsiteY2" fmla="*/ 645797 h 1334217"/>
                <a:gd name="connsiteX3" fmla="*/ 236815 w 1541780"/>
                <a:gd name="connsiteY3" fmla="*/ 591822 h 1334217"/>
                <a:gd name="connsiteX4" fmla="*/ 314960 w 1541780"/>
                <a:gd name="connsiteY4" fmla="*/ 678817 h 1334217"/>
                <a:gd name="connsiteX5" fmla="*/ 434095 w 1541780"/>
                <a:gd name="connsiteY5" fmla="*/ 456567 h 1334217"/>
                <a:gd name="connsiteX6" fmla="*/ 497840 w 1541780"/>
                <a:gd name="connsiteY6" fmla="*/ 978537 h 1334217"/>
                <a:gd name="connsiteX7" fmla="*/ 596739 w 1541780"/>
                <a:gd name="connsiteY7" fmla="*/ 66677 h 1334217"/>
                <a:gd name="connsiteX8" fmla="*/ 711200 w 1541780"/>
                <a:gd name="connsiteY8" fmla="*/ 1321437 h 1334217"/>
                <a:gd name="connsiteX9" fmla="*/ 761244 w 1541780"/>
                <a:gd name="connsiteY9" fmla="*/ 2 h 1334217"/>
                <a:gd name="connsiteX10" fmla="*/ 822960 w 1541780"/>
                <a:gd name="connsiteY10" fmla="*/ 1334137 h 1334217"/>
                <a:gd name="connsiteX11" fmla="*/ 894080 w 1541780"/>
                <a:gd name="connsiteY11" fmla="*/ 69217 h 1334217"/>
                <a:gd name="connsiteX12" fmla="*/ 949960 w 1541780"/>
                <a:gd name="connsiteY12" fmla="*/ 1097917 h 1334217"/>
                <a:gd name="connsiteX13" fmla="*/ 1051560 w 1541780"/>
                <a:gd name="connsiteY13" fmla="*/ 432437 h 1334217"/>
                <a:gd name="connsiteX14" fmla="*/ 1125220 w 1541780"/>
                <a:gd name="connsiteY14" fmla="*/ 765177 h 1334217"/>
                <a:gd name="connsiteX15" fmla="*/ 1229360 w 1541780"/>
                <a:gd name="connsiteY15" fmla="*/ 605157 h 1334217"/>
                <a:gd name="connsiteX16" fmla="*/ 1292860 w 1541780"/>
                <a:gd name="connsiteY16" fmla="*/ 701677 h 1334217"/>
                <a:gd name="connsiteX17" fmla="*/ 1394460 w 1541780"/>
                <a:gd name="connsiteY17" fmla="*/ 620397 h 1334217"/>
                <a:gd name="connsiteX18" fmla="*/ 1478280 w 1541780"/>
                <a:gd name="connsiteY18" fmla="*/ 673737 h 1334217"/>
                <a:gd name="connsiteX19" fmla="*/ 1541780 w 1541780"/>
                <a:gd name="connsiteY19" fmla="*/ 653417 h 1334217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6815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51560 w 1541780"/>
                <a:gd name="connsiteY13" fmla="*/ 432437 h 1334231"/>
                <a:gd name="connsiteX14" fmla="*/ 1125220 w 1541780"/>
                <a:gd name="connsiteY14" fmla="*/ 765177 h 1334231"/>
                <a:gd name="connsiteX15" fmla="*/ 1229360 w 1541780"/>
                <a:gd name="connsiteY15" fmla="*/ 60515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6815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98980 w 1541780"/>
                <a:gd name="connsiteY13" fmla="*/ 424817 h 1334231"/>
                <a:gd name="connsiteX14" fmla="*/ 1125220 w 1541780"/>
                <a:gd name="connsiteY14" fmla="*/ 765177 h 1334231"/>
                <a:gd name="connsiteX15" fmla="*/ 1229360 w 1541780"/>
                <a:gd name="connsiteY15" fmla="*/ 60515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6815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98980 w 1541780"/>
                <a:gd name="connsiteY13" fmla="*/ 424817 h 1334231"/>
                <a:gd name="connsiteX14" fmla="*/ 1125220 w 1541780"/>
                <a:gd name="connsiteY14" fmla="*/ 765177 h 1334231"/>
                <a:gd name="connsiteX15" fmla="*/ 1264486 w 1541780"/>
                <a:gd name="connsiteY15" fmla="*/ 60134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1546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98980 w 1541780"/>
                <a:gd name="connsiteY13" fmla="*/ 424817 h 1334231"/>
                <a:gd name="connsiteX14" fmla="*/ 1125220 w 1541780"/>
                <a:gd name="connsiteY14" fmla="*/ 765177 h 1334231"/>
                <a:gd name="connsiteX15" fmla="*/ 1264486 w 1541780"/>
                <a:gd name="connsiteY15" fmla="*/ 60134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1546 w 1541780"/>
                <a:gd name="connsiteY3" fmla="*/ 591822 h 1334231"/>
                <a:gd name="connsiteX4" fmla="*/ 314960 w 1541780"/>
                <a:gd name="connsiteY4" fmla="*/ 678817 h 1334231"/>
                <a:gd name="connsiteX5" fmla="*/ 392485 w 1541780"/>
                <a:gd name="connsiteY5" fmla="*/ 453744 h 1334231"/>
                <a:gd name="connsiteX6" fmla="*/ 434095 w 1541780"/>
                <a:gd name="connsiteY6" fmla="*/ 456567 h 1334231"/>
                <a:gd name="connsiteX7" fmla="*/ 497840 w 1541780"/>
                <a:gd name="connsiteY7" fmla="*/ 978537 h 1334231"/>
                <a:gd name="connsiteX8" fmla="*/ 596739 w 1541780"/>
                <a:gd name="connsiteY8" fmla="*/ 66677 h 1334231"/>
                <a:gd name="connsiteX9" fmla="*/ 711200 w 1541780"/>
                <a:gd name="connsiteY9" fmla="*/ 1321437 h 1334231"/>
                <a:gd name="connsiteX10" fmla="*/ 761244 w 1541780"/>
                <a:gd name="connsiteY10" fmla="*/ 2 h 1334231"/>
                <a:gd name="connsiteX11" fmla="*/ 822960 w 1541780"/>
                <a:gd name="connsiteY11" fmla="*/ 1334137 h 1334231"/>
                <a:gd name="connsiteX12" fmla="*/ 929205 w 1541780"/>
                <a:gd name="connsiteY12" fmla="*/ 74932 h 1334231"/>
                <a:gd name="connsiteX13" fmla="*/ 949960 w 1541780"/>
                <a:gd name="connsiteY13" fmla="*/ 1097917 h 1334231"/>
                <a:gd name="connsiteX14" fmla="*/ 1098980 w 1541780"/>
                <a:gd name="connsiteY14" fmla="*/ 424817 h 1334231"/>
                <a:gd name="connsiteX15" fmla="*/ 1125220 w 1541780"/>
                <a:gd name="connsiteY15" fmla="*/ 765177 h 1334231"/>
                <a:gd name="connsiteX16" fmla="*/ 1264486 w 1541780"/>
                <a:gd name="connsiteY16" fmla="*/ 601347 h 1334231"/>
                <a:gd name="connsiteX17" fmla="*/ 1292860 w 1541780"/>
                <a:gd name="connsiteY17" fmla="*/ 701677 h 1334231"/>
                <a:gd name="connsiteX18" fmla="*/ 1394460 w 1541780"/>
                <a:gd name="connsiteY18" fmla="*/ 620397 h 1334231"/>
                <a:gd name="connsiteX19" fmla="*/ 1478280 w 1541780"/>
                <a:gd name="connsiteY19" fmla="*/ 673737 h 1334231"/>
                <a:gd name="connsiteX20" fmla="*/ 1541780 w 1541780"/>
                <a:gd name="connsiteY20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1546 w 1541780"/>
                <a:gd name="connsiteY3" fmla="*/ 591822 h 1334231"/>
                <a:gd name="connsiteX4" fmla="*/ 314960 w 1541780"/>
                <a:gd name="connsiteY4" fmla="*/ 678817 h 1334231"/>
                <a:gd name="connsiteX5" fmla="*/ 392485 w 1541780"/>
                <a:gd name="connsiteY5" fmla="*/ 453744 h 1334231"/>
                <a:gd name="connsiteX6" fmla="*/ 434095 w 1541780"/>
                <a:gd name="connsiteY6" fmla="*/ 456567 h 1334231"/>
                <a:gd name="connsiteX7" fmla="*/ 497840 w 1541780"/>
                <a:gd name="connsiteY7" fmla="*/ 978537 h 1334231"/>
                <a:gd name="connsiteX8" fmla="*/ 554588 w 1541780"/>
                <a:gd name="connsiteY8" fmla="*/ 64772 h 1334231"/>
                <a:gd name="connsiteX9" fmla="*/ 711200 w 1541780"/>
                <a:gd name="connsiteY9" fmla="*/ 1321437 h 1334231"/>
                <a:gd name="connsiteX10" fmla="*/ 761244 w 1541780"/>
                <a:gd name="connsiteY10" fmla="*/ 2 h 1334231"/>
                <a:gd name="connsiteX11" fmla="*/ 822960 w 1541780"/>
                <a:gd name="connsiteY11" fmla="*/ 1334137 h 1334231"/>
                <a:gd name="connsiteX12" fmla="*/ 929205 w 1541780"/>
                <a:gd name="connsiteY12" fmla="*/ 74932 h 1334231"/>
                <a:gd name="connsiteX13" fmla="*/ 949960 w 1541780"/>
                <a:gd name="connsiteY13" fmla="*/ 1097917 h 1334231"/>
                <a:gd name="connsiteX14" fmla="*/ 1098980 w 1541780"/>
                <a:gd name="connsiteY14" fmla="*/ 424817 h 1334231"/>
                <a:gd name="connsiteX15" fmla="*/ 1125220 w 1541780"/>
                <a:gd name="connsiteY15" fmla="*/ 765177 h 1334231"/>
                <a:gd name="connsiteX16" fmla="*/ 1264486 w 1541780"/>
                <a:gd name="connsiteY16" fmla="*/ 601347 h 1334231"/>
                <a:gd name="connsiteX17" fmla="*/ 1292860 w 1541780"/>
                <a:gd name="connsiteY17" fmla="*/ 701677 h 1334231"/>
                <a:gd name="connsiteX18" fmla="*/ 1394460 w 1541780"/>
                <a:gd name="connsiteY18" fmla="*/ 620397 h 1334231"/>
                <a:gd name="connsiteX19" fmla="*/ 1478280 w 1541780"/>
                <a:gd name="connsiteY19" fmla="*/ 673737 h 1334231"/>
                <a:gd name="connsiteX20" fmla="*/ 1541780 w 1541780"/>
                <a:gd name="connsiteY20" fmla="*/ 653417 h 1334231"/>
                <a:gd name="connsiteX0" fmla="*/ 0 w 1541780"/>
                <a:gd name="connsiteY0" fmla="*/ 622302 h 1336141"/>
                <a:gd name="connsiteX1" fmla="*/ 56286 w 1541780"/>
                <a:gd name="connsiteY1" fmla="*/ 607062 h 1336141"/>
                <a:gd name="connsiteX2" fmla="*/ 142240 w 1541780"/>
                <a:gd name="connsiteY2" fmla="*/ 647702 h 1336141"/>
                <a:gd name="connsiteX3" fmla="*/ 231546 w 1541780"/>
                <a:gd name="connsiteY3" fmla="*/ 593727 h 1336141"/>
                <a:gd name="connsiteX4" fmla="*/ 314960 w 1541780"/>
                <a:gd name="connsiteY4" fmla="*/ 680722 h 1336141"/>
                <a:gd name="connsiteX5" fmla="*/ 392485 w 1541780"/>
                <a:gd name="connsiteY5" fmla="*/ 455649 h 1336141"/>
                <a:gd name="connsiteX6" fmla="*/ 434095 w 1541780"/>
                <a:gd name="connsiteY6" fmla="*/ 458472 h 1336141"/>
                <a:gd name="connsiteX7" fmla="*/ 497840 w 1541780"/>
                <a:gd name="connsiteY7" fmla="*/ 980442 h 1336141"/>
                <a:gd name="connsiteX8" fmla="*/ 554588 w 1541780"/>
                <a:gd name="connsiteY8" fmla="*/ 66677 h 1336141"/>
                <a:gd name="connsiteX9" fmla="*/ 711200 w 1541780"/>
                <a:gd name="connsiteY9" fmla="*/ 1323342 h 1336141"/>
                <a:gd name="connsiteX10" fmla="*/ 717337 w 1541780"/>
                <a:gd name="connsiteY10" fmla="*/ 2 h 1336141"/>
                <a:gd name="connsiteX11" fmla="*/ 822960 w 1541780"/>
                <a:gd name="connsiteY11" fmla="*/ 1336042 h 1336141"/>
                <a:gd name="connsiteX12" fmla="*/ 929205 w 1541780"/>
                <a:gd name="connsiteY12" fmla="*/ 76837 h 1336141"/>
                <a:gd name="connsiteX13" fmla="*/ 949960 w 1541780"/>
                <a:gd name="connsiteY13" fmla="*/ 1099822 h 1336141"/>
                <a:gd name="connsiteX14" fmla="*/ 1098980 w 1541780"/>
                <a:gd name="connsiteY14" fmla="*/ 426722 h 1336141"/>
                <a:gd name="connsiteX15" fmla="*/ 1125220 w 1541780"/>
                <a:gd name="connsiteY15" fmla="*/ 767082 h 1336141"/>
                <a:gd name="connsiteX16" fmla="*/ 1264486 w 1541780"/>
                <a:gd name="connsiteY16" fmla="*/ 603252 h 1336141"/>
                <a:gd name="connsiteX17" fmla="*/ 1292860 w 1541780"/>
                <a:gd name="connsiteY17" fmla="*/ 703582 h 1336141"/>
                <a:gd name="connsiteX18" fmla="*/ 1394460 w 1541780"/>
                <a:gd name="connsiteY18" fmla="*/ 622302 h 1336141"/>
                <a:gd name="connsiteX19" fmla="*/ 1478280 w 1541780"/>
                <a:gd name="connsiteY19" fmla="*/ 675642 h 1336141"/>
                <a:gd name="connsiteX20" fmla="*/ 1541780 w 1541780"/>
                <a:gd name="connsiteY20" fmla="*/ 655322 h 1336141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98980 w 1541780"/>
                <a:gd name="connsiteY14" fmla="*/ 426722 h 1336136"/>
                <a:gd name="connsiteX15" fmla="*/ 1125220 w 1541780"/>
                <a:gd name="connsiteY15" fmla="*/ 767082 h 1336136"/>
                <a:gd name="connsiteX16" fmla="*/ 1264486 w 1541780"/>
                <a:gd name="connsiteY16" fmla="*/ 603252 h 1336136"/>
                <a:gd name="connsiteX17" fmla="*/ 1292860 w 1541780"/>
                <a:gd name="connsiteY17" fmla="*/ 703582 h 1336136"/>
                <a:gd name="connsiteX18" fmla="*/ 1394460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64486 w 1541780"/>
                <a:gd name="connsiteY16" fmla="*/ 603252 h 1336136"/>
                <a:gd name="connsiteX17" fmla="*/ 1292860 w 1541780"/>
                <a:gd name="connsiteY17" fmla="*/ 703582 h 1336136"/>
                <a:gd name="connsiteX18" fmla="*/ 1394460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94460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9607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9607 h 1336136"/>
                <a:gd name="connsiteX3" fmla="*/ 231546 w 1541780"/>
                <a:gd name="connsiteY3" fmla="*/ 593727 h 1336136"/>
                <a:gd name="connsiteX4" fmla="*/ 306179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9607 h 1336136"/>
                <a:gd name="connsiteX3" fmla="*/ 231546 w 1541780"/>
                <a:gd name="connsiteY3" fmla="*/ 593727 h 1336136"/>
                <a:gd name="connsiteX4" fmla="*/ 306179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78521 w 1541780"/>
                <a:gd name="connsiteY7" fmla="*/ 96901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22960 w 1541780"/>
                <a:gd name="connsiteY11" fmla="*/ 1336052 h 1336146"/>
                <a:gd name="connsiteX12" fmla="*/ 895836 w 1541780"/>
                <a:gd name="connsiteY12" fmla="*/ 74942 h 1336146"/>
                <a:gd name="connsiteX13" fmla="*/ 949960 w 1541780"/>
                <a:gd name="connsiteY13" fmla="*/ 1099832 h 1336146"/>
                <a:gd name="connsiteX14" fmla="*/ 1056829 w 1541780"/>
                <a:gd name="connsiteY14" fmla="*/ 403872 h 1336146"/>
                <a:gd name="connsiteX15" fmla="*/ 1125220 w 1541780"/>
                <a:gd name="connsiteY15" fmla="*/ 767092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49960 w 1541780"/>
                <a:gd name="connsiteY13" fmla="*/ 1099832 h 1336146"/>
                <a:gd name="connsiteX14" fmla="*/ 1056829 w 1541780"/>
                <a:gd name="connsiteY14" fmla="*/ 403872 h 1336146"/>
                <a:gd name="connsiteX15" fmla="*/ 1125220 w 1541780"/>
                <a:gd name="connsiteY15" fmla="*/ 767092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79817 w 1541780"/>
                <a:gd name="connsiteY13" fmla="*/ 1101737 h 1336146"/>
                <a:gd name="connsiteX14" fmla="*/ 1056829 w 1541780"/>
                <a:gd name="connsiteY14" fmla="*/ 403872 h 1336146"/>
                <a:gd name="connsiteX15" fmla="*/ 1125220 w 1541780"/>
                <a:gd name="connsiteY15" fmla="*/ 767092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79817 w 1541780"/>
                <a:gd name="connsiteY13" fmla="*/ 1101737 h 1336146"/>
                <a:gd name="connsiteX14" fmla="*/ 1056829 w 1541780"/>
                <a:gd name="connsiteY14" fmla="*/ 403872 h 1336146"/>
                <a:gd name="connsiteX15" fmla="*/ 1139271 w 1541780"/>
                <a:gd name="connsiteY15" fmla="*/ 776617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79817 w 1541780"/>
                <a:gd name="connsiteY13" fmla="*/ 1101737 h 1336146"/>
                <a:gd name="connsiteX14" fmla="*/ 1056829 w 1541780"/>
                <a:gd name="connsiteY14" fmla="*/ 403872 h 1336146"/>
                <a:gd name="connsiteX15" fmla="*/ 1139271 w 1541780"/>
                <a:gd name="connsiteY15" fmla="*/ 776617 h 1336146"/>
                <a:gd name="connsiteX16" fmla="*/ 1215310 w 1541780"/>
                <a:gd name="connsiteY16" fmla="*/ 584212 h 1336146"/>
                <a:gd name="connsiteX17" fmla="*/ 1308666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78521 w 1541780"/>
                <a:gd name="connsiteY6" fmla="*/ 969022 h 1336146"/>
                <a:gd name="connsiteX7" fmla="*/ 554588 w 1541780"/>
                <a:gd name="connsiteY7" fmla="*/ 66687 h 1336146"/>
                <a:gd name="connsiteX8" fmla="*/ 640948 w 1541780"/>
                <a:gd name="connsiteY8" fmla="*/ 1308112 h 1336146"/>
                <a:gd name="connsiteX9" fmla="*/ 717337 w 1541780"/>
                <a:gd name="connsiteY9" fmla="*/ 12 h 1336146"/>
                <a:gd name="connsiteX10" fmla="*/ 800128 w 1541780"/>
                <a:gd name="connsiteY10" fmla="*/ 1336052 h 1336146"/>
                <a:gd name="connsiteX11" fmla="*/ 895836 w 1541780"/>
                <a:gd name="connsiteY11" fmla="*/ 74942 h 1336146"/>
                <a:gd name="connsiteX12" fmla="*/ 979817 w 1541780"/>
                <a:gd name="connsiteY12" fmla="*/ 1101737 h 1336146"/>
                <a:gd name="connsiteX13" fmla="*/ 1056829 w 1541780"/>
                <a:gd name="connsiteY13" fmla="*/ 403872 h 1336146"/>
                <a:gd name="connsiteX14" fmla="*/ 1139271 w 1541780"/>
                <a:gd name="connsiteY14" fmla="*/ 776617 h 1336146"/>
                <a:gd name="connsiteX15" fmla="*/ 1215310 w 1541780"/>
                <a:gd name="connsiteY15" fmla="*/ 584212 h 1336146"/>
                <a:gd name="connsiteX16" fmla="*/ 1308666 w 1541780"/>
                <a:gd name="connsiteY16" fmla="*/ 703592 h 1336146"/>
                <a:gd name="connsiteX17" fmla="*/ 1385679 w 1541780"/>
                <a:gd name="connsiteY17" fmla="*/ 622312 h 1336146"/>
                <a:gd name="connsiteX18" fmla="*/ 1478280 w 1541780"/>
                <a:gd name="connsiteY18" fmla="*/ 675652 h 1336146"/>
                <a:gd name="connsiteX19" fmla="*/ 1541780 w 1541780"/>
                <a:gd name="connsiteY19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80191 w 1541780"/>
                <a:gd name="connsiteY5" fmla="*/ 394699 h 1336146"/>
                <a:gd name="connsiteX6" fmla="*/ 478521 w 1541780"/>
                <a:gd name="connsiteY6" fmla="*/ 969022 h 1336146"/>
                <a:gd name="connsiteX7" fmla="*/ 554588 w 1541780"/>
                <a:gd name="connsiteY7" fmla="*/ 66687 h 1336146"/>
                <a:gd name="connsiteX8" fmla="*/ 640948 w 1541780"/>
                <a:gd name="connsiteY8" fmla="*/ 1308112 h 1336146"/>
                <a:gd name="connsiteX9" fmla="*/ 717337 w 1541780"/>
                <a:gd name="connsiteY9" fmla="*/ 12 h 1336146"/>
                <a:gd name="connsiteX10" fmla="*/ 800128 w 1541780"/>
                <a:gd name="connsiteY10" fmla="*/ 1336052 h 1336146"/>
                <a:gd name="connsiteX11" fmla="*/ 895836 w 1541780"/>
                <a:gd name="connsiteY11" fmla="*/ 74942 h 1336146"/>
                <a:gd name="connsiteX12" fmla="*/ 979817 w 1541780"/>
                <a:gd name="connsiteY12" fmla="*/ 1101737 h 1336146"/>
                <a:gd name="connsiteX13" fmla="*/ 1056829 w 1541780"/>
                <a:gd name="connsiteY13" fmla="*/ 403872 h 1336146"/>
                <a:gd name="connsiteX14" fmla="*/ 1139271 w 1541780"/>
                <a:gd name="connsiteY14" fmla="*/ 776617 h 1336146"/>
                <a:gd name="connsiteX15" fmla="*/ 1215310 w 1541780"/>
                <a:gd name="connsiteY15" fmla="*/ 584212 h 1336146"/>
                <a:gd name="connsiteX16" fmla="*/ 1308666 w 1541780"/>
                <a:gd name="connsiteY16" fmla="*/ 703592 h 1336146"/>
                <a:gd name="connsiteX17" fmla="*/ 1385679 w 1541780"/>
                <a:gd name="connsiteY17" fmla="*/ 622312 h 1336146"/>
                <a:gd name="connsiteX18" fmla="*/ 1478280 w 1541780"/>
                <a:gd name="connsiteY18" fmla="*/ 675652 h 1336146"/>
                <a:gd name="connsiteX19" fmla="*/ 1541780 w 1541780"/>
                <a:gd name="connsiteY19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70877 h 1336146"/>
                <a:gd name="connsiteX4" fmla="*/ 306179 w 1541780"/>
                <a:gd name="connsiteY4" fmla="*/ 680732 h 1336146"/>
                <a:gd name="connsiteX5" fmla="*/ 380191 w 1541780"/>
                <a:gd name="connsiteY5" fmla="*/ 394699 h 1336146"/>
                <a:gd name="connsiteX6" fmla="*/ 478521 w 1541780"/>
                <a:gd name="connsiteY6" fmla="*/ 969022 h 1336146"/>
                <a:gd name="connsiteX7" fmla="*/ 554588 w 1541780"/>
                <a:gd name="connsiteY7" fmla="*/ 66687 h 1336146"/>
                <a:gd name="connsiteX8" fmla="*/ 640948 w 1541780"/>
                <a:gd name="connsiteY8" fmla="*/ 1308112 h 1336146"/>
                <a:gd name="connsiteX9" fmla="*/ 717337 w 1541780"/>
                <a:gd name="connsiteY9" fmla="*/ 12 h 1336146"/>
                <a:gd name="connsiteX10" fmla="*/ 800128 w 1541780"/>
                <a:gd name="connsiteY10" fmla="*/ 1336052 h 1336146"/>
                <a:gd name="connsiteX11" fmla="*/ 895836 w 1541780"/>
                <a:gd name="connsiteY11" fmla="*/ 74942 h 1336146"/>
                <a:gd name="connsiteX12" fmla="*/ 979817 w 1541780"/>
                <a:gd name="connsiteY12" fmla="*/ 1101737 h 1336146"/>
                <a:gd name="connsiteX13" fmla="*/ 1056829 w 1541780"/>
                <a:gd name="connsiteY13" fmla="*/ 403872 h 1336146"/>
                <a:gd name="connsiteX14" fmla="*/ 1139271 w 1541780"/>
                <a:gd name="connsiteY14" fmla="*/ 776617 h 1336146"/>
                <a:gd name="connsiteX15" fmla="*/ 1215310 w 1541780"/>
                <a:gd name="connsiteY15" fmla="*/ 584212 h 1336146"/>
                <a:gd name="connsiteX16" fmla="*/ 1308666 w 1541780"/>
                <a:gd name="connsiteY16" fmla="*/ 703592 h 1336146"/>
                <a:gd name="connsiteX17" fmla="*/ 1385679 w 1541780"/>
                <a:gd name="connsiteY17" fmla="*/ 622312 h 1336146"/>
                <a:gd name="connsiteX18" fmla="*/ 1478280 w 1541780"/>
                <a:gd name="connsiteY18" fmla="*/ 675652 h 1336146"/>
                <a:gd name="connsiteX19" fmla="*/ 1541780 w 1541780"/>
                <a:gd name="connsiteY19" fmla="*/ 655332 h 133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780" h="1336146">
                  <a:moveTo>
                    <a:pt x="0" y="622312"/>
                  </a:moveTo>
                  <a:cubicBezTo>
                    <a:pt x="22436" y="612575"/>
                    <a:pt x="32579" y="602521"/>
                    <a:pt x="56286" y="607072"/>
                  </a:cubicBezTo>
                  <a:cubicBezTo>
                    <a:pt x="79993" y="611623"/>
                    <a:pt x="113030" y="655649"/>
                    <a:pt x="142240" y="649617"/>
                  </a:cubicBezTo>
                  <a:cubicBezTo>
                    <a:pt x="171450" y="643585"/>
                    <a:pt x="204223" y="565691"/>
                    <a:pt x="231546" y="570877"/>
                  </a:cubicBezTo>
                  <a:cubicBezTo>
                    <a:pt x="258869" y="576063"/>
                    <a:pt x="281405" y="710095"/>
                    <a:pt x="306179" y="680732"/>
                  </a:cubicBezTo>
                  <a:cubicBezTo>
                    <a:pt x="330953" y="651369"/>
                    <a:pt x="351467" y="346651"/>
                    <a:pt x="380191" y="394699"/>
                  </a:cubicBezTo>
                  <a:cubicBezTo>
                    <a:pt x="408915" y="442747"/>
                    <a:pt x="449455" y="1023691"/>
                    <a:pt x="478521" y="969022"/>
                  </a:cubicBezTo>
                  <a:cubicBezTo>
                    <a:pt x="507587" y="914353"/>
                    <a:pt x="527517" y="10172"/>
                    <a:pt x="554588" y="66687"/>
                  </a:cubicBezTo>
                  <a:cubicBezTo>
                    <a:pt x="581659" y="123202"/>
                    <a:pt x="613823" y="1319224"/>
                    <a:pt x="640948" y="1308112"/>
                  </a:cubicBezTo>
                  <a:cubicBezTo>
                    <a:pt x="668073" y="1297000"/>
                    <a:pt x="690807" y="-4645"/>
                    <a:pt x="717337" y="12"/>
                  </a:cubicBezTo>
                  <a:cubicBezTo>
                    <a:pt x="743867" y="4669"/>
                    <a:pt x="770378" y="1323564"/>
                    <a:pt x="800128" y="1336052"/>
                  </a:cubicBezTo>
                  <a:cubicBezTo>
                    <a:pt x="829878" y="1348540"/>
                    <a:pt x="865888" y="113994"/>
                    <a:pt x="895836" y="74942"/>
                  </a:cubicBezTo>
                  <a:cubicBezTo>
                    <a:pt x="925784" y="35890"/>
                    <a:pt x="952985" y="1046915"/>
                    <a:pt x="979817" y="1101737"/>
                  </a:cubicBezTo>
                  <a:cubicBezTo>
                    <a:pt x="1006649" y="1156559"/>
                    <a:pt x="1030253" y="458059"/>
                    <a:pt x="1056829" y="403872"/>
                  </a:cubicBezTo>
                  <a:cubicBezTo>
                    <a:pt x="1083405" y="349685"/>
                    <a:pt x="1112858" y="746560"/>
                    <a:pt x="1139271" y="776617"/>
                  </a:cubicBezTo>
                  <a:cubicBezTo>
                    <a:pt x="1165684" y="806674"/>
                    <a:pt x="1187078" y="596383"/>
                    <a:pt x="1215310" y="584212"/>
                  </a:cubicBezTo>
                  <a:cubicBezTo>
                    <a:pt x="1243543" y="572041"/>
                    <a:pt x="1280271" y="697242"/>
                    <a:pt x="1308666" y="703592"/>
                  </a:cubicBezTo>
                  <a:cubicBezTo>
                    <a:pt x="1337061" y="709942"/>
                    <a:pt x="1357410" y="626969"/>
                    <a:pt x="1385679" y="622312"/>
                  </a:cubicBezTo>
                  <a:cubicBezTo>
                    <a:pt x="1413948" y="617655"/>
                    <a:pt x="1452263" y="670149"/>
                    <a:pt x="1478280" y="675652"/>
                  </a:cubicBezTo>
                  <a:cubicBezTo>
                    <a:pt x="1504297" y="681155"/>
                    <a:pt x="1522306" y="668243"/>
                    <a:pt x="1541780" y="655332"/>
                  </a:cubicBezTo>
                </a:path>
              </a:pathLst>
            </a:custGeom>
            <a:noFill/>
            <a:ln>
              <a:gradFill flip="none" rotWithShape="1">
                <a:gsLst>
                  <a:gs pos="67000">
                    <a:srgbClr val="FF2400"/>
                  </a:gs>
                  <a:gs pos="0">
                    <a:srgbClr val="FFF200"/>
                  </a:gs>
                  <a:gs pos="21000">
                    <a:srgbClr val="FF7A00"/>
                  </a:gs>
                  <a:gs pos="55000">
                    <a:srgbClr val="FF0300"/>
                  </a:gs>
                  <a:gs pos="100000">
                    <a:srgbClr val="4D0808"/>
                  </a:gs>
                </a:gsLst>
                <a:path path="shape">
                  <a:fillToRect l="50000" t="50000" r="50000" b="50000"/>
                </a:path>
                <a:tileRect/>
              </a:gradFill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E4ECD03-ED84-5549-9A4B-59B4BAED2A55}"/>
              </a:ext>
            </a:extLst>
          </p:cNvPr>
          <p:cNvGrpSpPr/>
          <p:nvPr/>
        </p:nvGrpSpPr>
        <p:grpSpPr>
          <a:xfrm>
            <a:off x="3590660" y="3624333"/>
            <a:ext cx="154424" cy="1184516"/>
            <a:chOff x="3945660" y="2470058"/>
            <a:chExt cx="152400" cy="146299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12FE8D-4ACE-0843-9FEC-1644C7DC1E31}"/>
                </a:ext>
              </a:extLst>
            </p:cNvPr>
            <p:cNvCxnSpPr/>
            <p:nvPr/>
          </p:nvCxnSpPr>
          <p:spPr>
            <a:xfrm>
              <a:off x="4021860" y="2470058"/>
              <a:ext cx="0" cy="1462998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0C53484-6647-1E43-99AC-41A3CD1AF563}"/>
                </a:ext>
              </a:extLst>
            </p:cNvPr>
            <p:cNvCxnSpPr/>
            <p:nvPr/>
          </p:nvCxnSpPr>
          <p:spPr>
            <a:xfrm>
              <a:off x="3945660" y="2471194"/>
              <a:ext cx="152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3B903D6-3489-BF4B-B037-4C566A9B7D2B}"/>
                </a:ext>
              </a:extLst>
            </p:cNvPr>
            <p:cNvCxnSpPr/>
            <p:nvPr/>
          </p:nvCxnSpPr>
          <p:spPr>
            <a:xfrm>
              <a:off x="3945660" y="3933056"/>
              <a:ext cx="15240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DE049E-FE09-7349-B050-4E1B9A293AB9}"/>
                  </a:ext>
                </a:extLst>
              </p:cNvPr>
              <p:cNvSpPr txBox="1"/>
              <p:nvPr/>
            </p:nvSpPr>
            <p:spPr>
              <a:xfrm>
                <a:off x="3611461" y="3979033"/>
                <a:ext cx="65668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US" sz="2000" b="1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𝐭</m:t>
                      </m:r>
                    </m:oMath>
                  </m:oMathPara>
                </a14:m>
                <a:endParaRPr lang="nl-NL" sz="28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DE049E-FE09-7349-B050-4E1B9A293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1461" y="3979033"/>
                <a:ext cx="656681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142B99B8-3258-B842-AD2C-AACC7084499F}"/>
              </a:ext>
            </a:extLst>
          </p:cNvPr>
          <p:cNvSpPr txBox="1"/>
          <p:nvPr/>
        </p:nvSpPr>
        <p:spPr>
          <a:xfrm>
            <a:off x="3213592" y="4806338"/>
            <a:ext cx="1153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800 nm</a:t>
            </a:r>
            <a:endParaRPr lang="nl-NL" sz="1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7C10AC-6E9A-2340-81FE-DC0039F48F4A}"/>
              </a:ext>
            </a:extLst>
          </p:cNvPr>
          <p:cNvGrpSpPr/>
          <p:nvPr/>
        </p:nvGrpSpPr>
        <p:grpSpPr>
          <a:xfrm rot="17702611">
            <a:off x="2978158" y="4305128"/>
            <a:ext cx="616007" cy="651342"/>
            <a:chOff x="3923928" y="2497432"/>
            <a:chExt cx="1800198" cy="1336146"/>
          </a:xfrm>
          <a:scene3d>
            <a:camera prst="orthographicFront">
              <a:rot lat="2400000" lon="1200000" rev="2400000"/>
            </a:camera>
            <a:lightRig rig="threePt" dir="t"/>
          </a:scene3d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00BB2E7E-F936-F248-AF99-21342F964EA4}"/>
                </a:ext>
              </a:extLst>
            </p:cNvPr>
            <p:cNvSpPr/>
            <p:nvPr/>
          </p:nvSpPr>
          <p:spPr>
            <a:xfrm>
              <a:off x="3923928" y="2497432"/>
              <a:ext cx="1672326" cy="1336146"/>
            </a:xfrm>
            <a:custGeom>
              <a:avLst/>
              <a:gdLst>
                <a:gd name="connsiteX0" fmla="*/ 0 w 1541780"/>
                <a:gd name="connsiteY0" fmla="*/ 614682 h 1328489"/>
                <a:gd name="connsiteX1" fmla="*/ 68580 w 1541780"/>
                <a:gd name="connsiteY1" fmla="*/ 599442 h 1328489"/>
                <a:gd name="connsiteX2" fmla="*/ 142240 w 1541780"/>
                <a:gd name="connsiteY2" fmla="*/ 640082 h 1328489"/>
                <a:gd name="connsiteX3" fmla="*/ 243840 w 1541780"/>
                <a:gd name="connsiteY3" fmla="*/ 584202 h 1328489"/>
                <a:gd name="connsiteX4" fmla="*/ 314960 w 1541780"/>
                <a:gd name="connsiteY4" fmla="*/ 673102 h 1328489"/>
                <a:gd name="connsiteX5" fmla="*/ 393700 w 1541780"/>
                <a:gd name="connsiteY5" fmla="*/ 44704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43840 w 1541780"/>
                <a:gd name="connsiteY3" fmla="*/ 584202 h 1328489"/>
                <a:gd name="connsiteX4" fmla="*/ 314960 w 1541780"/>
                <a:gd name="connsiteY4" fmla="*/ 673102 h 1328489"/>
                <a:gd name="connsiteX5" fmla="*/ 393700 w 1541780"/>
                <a:gd name="connsiteY5" fmla="*/ 44704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393700 w 1541780"/>
                <a:gd name="connsiteY5" fmla="*/ 44704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624840 w 1541780"/>
                <a:gd name="connsiteY7" fmla="*/ 160022 h 1328489"/>
                <a:gd name="connsiteX8" fmla="*/ 711200 w 1541780"/>
                <a:gd name="connsiteY8" fmla="*/ 1315722 h 1328489"/>
                <a:gd name="connsiteX9" fmla="*/ 782320 w 1541780"/>
                <a:gd name="connsiteY9" fmla="*/ 2 h 1328489"/>
                <a:gd name="connsiteX10" fmla="*/ 822960 w 1541780"/>
                <a:gd name="connsiteY10" fmla="*/ 1328422 h 1328489"/>
                <a:gd name="connsiteX11" fmla="*/ 894080 w 1541780"/>
                <a:gd name="connsiteY11" fmla="*/ 63502 h 1328489"/>
                <a:gd name="connsiteX12" fmla="*/ 949960 w 1541780"/>
                <a:gd name="connsiteY12" fmla="*/ 1092202 h 1328489"/>
                <a:gd name="connsiteX13" fmla="*/ 1051560 w 1541780"/>
                <a:gd name="connsiteY13" fmla="*/ 426722 h 1328489"/>
                <a:gd name="connsiteX14" fmla="*/ 1125220 w 1541780"/>
                <a:gd name="connsiteY14" fmla="*/ 759462 h 1328489"/>
                <a:gd name="connsiteX15" fmla="*/ 1229360 w 1541780"/>
                <a:gd name="connsiteY15" fmla="*/ 599442 h 1328489"/>
                <a:gd name="connsiteX16" fmla="*/ 1292860 w 1541780"/>
                <a:gd name="connsiteY16" fmla="*/ 695962 h 1328489"/>
                <a:gd name="connsiteX17" fmla="*/ 1394460 w 1541780"/>
                <a:gd name="connsiteY17" fmla="*/ 614682 h 1328489"/>
                <a:gd name="connsiteX18" fmla="*/ 1478280 w 1541780"/>
                <a:gd name="connsiteY18" fmla="*/ 668022 h 1328489"/>
                <a:gd name="connsiteX19" fmla="*/ 1541780 w 1541780"/>
                <a:gd name="connsiteY19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630109 w 1541780"/>
                <a:gd name="connsiteY7" fmla="*/ 66677 h 1328489"/>
                <a:gd name="connsiteX8" fmla="*/ 711200 w 1541780"/>
                <a:gd name="connsiteY8" fmla="*/ 1315722 h 1328489"/>
                <a:gd name="connsiteX9" fmla="*/ 782320 w 1541780"/>
                <a:gd name="connsiteY9" fmla="*/ 2 h 1328489"/>
                <a:gd name="connsiteX10" fmla="*/ 822960 w 1541780"/>
                <a:gd name="connsiteY10" fmla="*/ 1328422 h 1328489"/>
                <a:gd name="connsiteX11" fmla="*/ 894080 w 1541780"/>
                <a:gd name="connsiteY11" fmla="*/ 63502 h 1328489"/>
                <a:gd name="connsiteX12" fmla="*/ 949960 w 1541780"/>
                <a:gd name="connsiteY12" fmla="*/ 1092202 h 1328489"/>
                <a:gd name="connsiteX13" fmla="*/ 1051560 w 1541780"/>
                <a:gd name="connsiteY13" fmla="*/ 426722 h 1328489"/>
                <a:gd name="connsiteX14" fmla="*/ 1125220 w 1541780"/>
                <a:gd name="connsiteY14" fmla="*/ 759462 h 1328489"/>
                <a:gd name="connsiteX15" fmla="*/ 1229360 w 1541780"/>
                <a:gd name="connsiteY15" fmla="*/ 599442 h 1328489"/>
                <a:gd name="connsiteX16" fmla="*/ 1292860 w 1541780"/>
                <a:gd name="connsiteY16" fmla="*/ 695962 h 1328489"/>
                <a:gd name="connsiteX17" fmla="*/ 1394460 w 1541780"/>
                <a:gd name="connsiteY17" fmla="*/ 614682 h 1328489"/>
                <a:gd name="connsiteX18" fmla="*/ 1478280 w 1541780"/>
                <a:gd name="connsiteY18" fmla="*/ 668022 h 1328489"/>
                <a:gd name="connsiteX19" fmla="*/ 1541780 w 1541780"/>
                <a:gd name="connsiteY19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596739 w 1541780"/>
                <a:gd name="connsiteY7" fmla="*/ 60962 h 1328489"/>
                <a:gd name="connsiteX8" fmla="*/ 711200 w 1541780"/>
                <a:gd name="connsiteY8" fmla="*/ 1315722 h 1328489"/>
                <a:gd name="connsiteX9" fmla="*/ 782320 w 1541780"/>
                <a:gd name="connsiteY9" fmla="*/ 2 h 1328489"/>
                <a:gd name="connsiteX10" fmla="*/ 822960 w 1541780"/>
                <a:gd name="connsiteY10" fmla="*/ 1328422 h 1328489"/>
                <a:gd name="connsiteX11" fmla="*/ 894080 w 1541780"/>
                <a:gd name="connsiteY11" fmla="*/ 63502 h 1328489"/>
                <a:gd name="connsiteX12" fmla="*/ 949960 w 1541780"/>
                <a:gd name="connsiteY12" fmla="*/ 1092202 h 1328489"/>
                <a:gd name="connsiteX13" fmla="*/ 1051560 w 1541780"/>
                <a:gd name="connsiteY13" fmla="*/ 426722 h 1328489"/>
                <a:gd name="connsiteX14" fmla="*/ 1125220 w 1541780"/>
                <a:gd name="connsiteY14" fmla="*/ 759462 h 1328489"/>
                <a:gd name="connsiteX15" fmla="*/ 1229360 w 1541780"/>
                <a:gd name="connsiteY15" fmla="*/ 599442 h 1328489"/>
                <a:gd name="connsiteX16" fmla="*/ 1292860 w 1541780"/>
                <a:gd name="connsiteY16" fmla="*/ 695962 h 1328489"/>
                <a:gd name="connsiteX17" fmla="*/ 1394460 w 1541780"/>
                <a:gd name="connsiteY17" fmla="*/ 614682 h 1328489"/>
                <a:gd name="connsiteX18" fmla="*/ 1478280 w 1541780"/>
                <a:gd name="connsiteY18" fmla="*/ 668022 h 1328489"/>
                <a:gd name="connsiteX19" fmla="*/ 1541780 w 1541780"/>
                <a:gd name="connsiteY19" fmla="*/ 647702 h 1328489"/>
                <a:gd name="connsiteX0" fmla="*/ 0 w 1541780"/>
                <a:gd name="connsiteY0" fmla="*/ 620397 h 1334217"/>
                <a:gd name="connsiteX1" fmla="*/ 56286 w 1541780"/>
                <a:gd name="connsiteY1" fmla="*/ 605157 h 1334217"/>
                <a:gd name="connsiteX2" fmla="*/ 142240 w 1541780"/>
                <a:gd name="connsiteY2" fmla="*/ 645797 h 1334217"/>
                <a:gd name="connsiteX3" fmla="*/ 236815 w 1541780"/>
                <a:gd name="connsiteY3" fmla="*/ 591822 h 1334217"/>
                <a:gd name="connsiteX4" fmla="*/ 314960 w 1541780"/>
                <a:gd name="connsiteY4" fmla="*/ 678817 h 1334217"/>
                <a:gd name="connsiteX5" fmla="*/ 434095 w 1541780"/>
                <a:gd name="connsiteY5" fmla="*/ 456567 h 1334217"/>
                <a:gd name="connsiteX6" fmla="*/ 497840 w 1541780"/>
                <a:gd name="connsiteY6" fmla="*/ 978537 h 1334217"/>
                <a:gd name="connsiteX7" fmla="*/ 596739 w 1541780"/>
                <a:gd name="connsiteY7" fmla="*/ 66677 h 1334217"/>
                <a:gd name="connsiteX8" fmla="*/ 711200 w 1541780"/>
                <a:gd name="connsiteY8" fmla="*/ 1321437 h 1334217"/>
                <a:gd name="connsiteX9" fmla="*/ 761244 w 1541780"/>
                <a:gd name="connsiteY9" fmla="*/ 2 h 1334217"/>
                <a:gd name="connsiteX10" fmla="*/ 822960 w 1541780"/>
                <a:gd name="connsiteY10" fmla="*/ 1334137 h 1334217"/>
                <a:gd name="connsiteX11" fmla="*/ 894080 w 1541780"/>
                <a:gd name="connsiteY11" fmla="*/ 69217 h 1334217"/>
                <a:gd name="connsiteX12" fmla="*/ 949960 w 1541780"/>
                <a:gd name="connsiteY12" fmla="*/ 1097917 h 1334217"/>
                <a:gd name="connsiteX13" fmla="*/ 1051560 w 1541780"/>
                <a:gd name="connsiteY13" fmla="*/ 432437 h 1334217"/>
                <a:gd name="connsiteX14" fmla="*/ 1125220 w 1541780"/>
                <a:gd name="connsiteY14" fmla="*/ 765177 h 1334217"/>
                <a:gd name="connsiteX15" fmla="*/ 1229360 w 1541780"/>
                <a:gd name="connsiteY15" fmla="*/ 605157 h 1334217"/>
                <a:gd name="connsiteX16" fmla="*/ 1292860 w 1541780"/>
                <a:gd name="connsiteY16" fmla="*/ 701677 h 1334217"/>
                <a:gd name="connsiteX17" fmla="*/ 1394460 w 1541780"/>
                <a:gd name="connsiteY17" fmla="*/ 620397 h 1334217"/>
                <a:gd name="connsiteX18" fmla="*/ 1478280 w 1541780"/>
                <a:gd name="connsiteY18" fmla="*/ 673737 h 1334217"/>
                <a:gd name="connsiteX19" fmla="*/ 1541780 w 1541780"/>
                <a:gd name="connsiteY19" fmla="*/ 653417 h 1334217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6815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51560 w 1541780"/>
                <a:gd name="connsiteY13" fmla="*/ 432437 h 1334231"/>
                <a:gd name="connsiteX14" fmla="*/ 1125220 w 1541780"/>
                <a:gd name="connsiteY14" fmla="*/ 765177 h 1334231"/>
                <a:gd name="connsiteX15" fmla="*/ 1229360 w 1541780"/>
                <a:gd name="connsiteY15" fmla="*/ 60515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6815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98980 w 1541780"/>
                <a:gd name="connsiteY13" fmla="*/ 424817 h 1334231"/>
                <a:gd name="connsiteX14" fmla="*/ 1125220 w 1541780"/>
                <a:gd name="connsiteY14" fmla="*/ 765177 h 1334231"/>
                <a:gd name="connsiteX15" fmla="*/ 1229360 w 1541780"/>
                <a:gd name="connsiteY15" fmla="*/ 60515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6815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98980 w 1541780"/>
                <a:gd name="connsiteY13" fmla="*/ 424817 h 1334231"/>
                <a:gd name="connsiteX14" fmla="*/ 1125220 w 1541780"/>
                <a:gd name="connsiteY14" fmla="*/ 765177 h 1334231"/>
                <a:gd name="connsiteX15" fmla="*/ 1264486 w 1541780"/>
                <a:gd name="connsiteY15" fmla="*/ 60134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1546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98980 w 1541780"/>
                <a:gd name="connsiteY13" fmla="*/ 424817 h 1334231"/>
                <a:gd name="connsiteX14" fmla="*/ 1125220 w 1541780"/>
                <a:gd name="connsiteY14" fmla="*/ 765177 h 1334231"/>
                <a:gd name="connsiteX15" fmla="*/ 1264486 w 1541780"/>
                <a:gd name="connsiteY15" fmla="*/ 60134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1546 w 1541780"/>
                <a:gd name="connsiteY3" fmla="*/ 591822 h 1334231"/>
                <a:gd name="connsiteX4" fmla="*/ 314960 w 1541780"/>
                <a:gd name="connsiteY4" fmla="*/ 678817 h 1334231"/>
                <a:gd name="connsiteX5" fmla="*/ 392485 w 1541780"/>
                <a:gd name="connsiteY5" fmla="*/ 453744 h 1334231"/>
                <a:gd name="connsiteX6" fmla="*/ 434095 w 1541780"/>
                <a:gd name="connsiteY6" fmla="*/ 456567 h 1334231"/>
                <a:gd name="connsiteX7" fmla="*/ 497840 w 1541780"/>
                <a:gd name="connsiteY7" fmla="*/ 978537 h 1334231"/>
                <a:gd name="connsiteX8" fmla="*/ 596739 w 1541780"/>
                <a:gd name="connsiteY8" fmla="*/ 66677 h 1334231"/>
                <a:gd name="connsiteX9" fmla="*/ 711200 w 1541780"/>
                <a:gd name="connsiteY9" fmla="*/ 1321437 h 1334231"/>
                <a:gd name="connsiteX10" fmla="*/ 761244 w 1541780"/>
                <a:gd name="connsiteY10" fmla="*/ 2 h 1334231"/>
                <a:gd name="connsiteX11" fmla="*/ 822960 w 1541780"/>
                <a:gd name="connsiteY11" fmla="*/ 1334137 h 1334231"/>
                <a:gd name="connsiteX12" fmla="*/ 929205 w 1541780"/>
                <a:gd name="connsiteY12" fmla="*/ 74932 h 1334231"/>
                <a:gd name="connsiteX13" fmla="*/ 949960 w 1541780"/>
                <a:gd name="connsiteY13" fmla="*/ 1097917 h 1334231"/>
                <a:gd name="connsiteX14" fmla="*/ 1098980 w 1541780"/>
                <a:gd name="connsiteY14" fmla="*/ 424817 h 1334231"/>
                <a:gd name="connsiteX15" fmla="*/ 1125220 w 1541780"/>
                <a:gd name="connsiteY15" fmla="*/ 765177 h 1334231"/>
                <a:gd name="connsiteX16" fmla="*/ 1264486 w 1541780"/>
                <a:gd name="connsiteY16" fmla="*/ 601347 h 1334231"/>
                <a:gd name="connsiteX17" fmla="*/ 1292860 w 1541780"/>
                <a:gd name="connsiteY17" fmla="*/ 701677 h 1334231"/>
                <a:gd name="connsiteX18" fmla="*/ 1394460 w 1541780"/>
                <a:gd name="connsiteY18" fmla="*/ 620397 h 1334231"/>
                <a:gd name="connsiteX19" fmla="*/ 1478280 w 1541780"/>
                <a:gd name="connsiteY19" fmla="*/ 673737 h 1334231"/>
                <a:gd name="connsiteX20" fmla="*/ 1541780 w 1541780"/>
                <a:gd name="connsiteY20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1546 w 1541780"/>
                <a:gd name="connsiteY3" fmla="*/ 591822 h 1334231"/>
                <a:gd name="connsiteX4" fmla="*/ 314960 w 1541780"/>
                <a:gd name="connsiteY4" fmla="*/ 678817 h 1334231"/>
                <a:gd name="connsiteX5" fmla="*/ 392485 w 1541780"/>
                <a:gd name="connsiteY5" fmla="*/ 453744 h 1334231"/>
                <a:gd name="connsiteX6" fmla="*/ 434095 w 1541780"/>
                <a:gd name="connsiteY6" fmla="*/ 456567 h 1334231"/>
                <a:gd name="connsiteX7" fmla="*/ 497840 w 1541780"/>
                <a:gd name="connsiteY7" fmla="*/ 978537 h 1334231"/>
                <a:gd name="connsiteX8" fmla="*/ 554588 w 1541780"/>
                <a:gd name="connsiteY8" fmla="*/ 64772 h 1334231"/>
                <a:gd name="connsiteX9" fmla="*/ 711200 w 1541780"/>
                <a:gd name="connsiteY9" fmla="*/ 1321437 h 1334231"/>
                <a:gd name="connsiteX10" fmla="*/ 761244 w 1541780"/>
                <a:gd name="connsiteY10" fmla="*/ 2 h 1334231"/>
                <a:gd name="connsiteX11" fmla="*/ 822960 w 1541780"/>
                <a:gd name="connsiteY11" fmla="*/ 1334137 h 1334231"/>
                <a:gd name="connsiteX12" fmla="*/ 929205 w 1541780"/>
                <a:gd name="connsiteY12" fmla="*/ 74932 h 1334231"/>
                <a:gd name="connsiteX13" fmla="*/ 949960 w 1541780"/>
                <a:gd name="connsiteY13" fmla="*/ 1097917 h 1334231"/>
                <a:gd name="connsiteX14" fmla="*/ 1098980 w 1541780"/>
                <a:gd name="connsiteY14" fmla="*/ 424817 h 1334231"/>
                <a:gd name="connsiteX15" fmla="*/ 1125220 w 1541780"/>
                <a:gd name="connsiteY15" fmla="*/ 765177 h 1334231"/>
                <a:gd name="connsiteX16" fmla="*/ 1264486 w 1541780"/>
                <a:gd name="connsiteY16" fmla="*/ 601347 h 1334231"/>
                <a:gd name="connsiteX17" fmla="*/ 1292860 w 1541780"/>
                <a:gd name="connsiteY17" fmla="*/ 701677 h 1334231"/>
                <a:gd name="connsiteX18" fmla="*/ 1394460 w 1541780"/>
                <a:gd name="connsiteY18" fmla="*/ 620397 h 1334231"/>
                <a:gd name="connsiteX19" fmla="*/ 1478280 w 1541780"/>
                <a:gd name="connsiteY19" fmla="*/ 673737 h 1334231"/>
                <a:gd name="connsiteX20" fmla="*/ 1541780 w 1541780"/>
                <a:gd name="connsiteY20" fmla="*/ 653417 h 1334231"/>
                <a:gd name="connsiteX0" fmla="*/ 0 w 1541780"/>
                <a:gd name="connsiteY0" fmla="*/ 622302 h 1336141"/>
                <a:gd name="connsiteX1" fmla="*/ 56286 w 1541780"/>
                <a:gd name="connsiteY1" fmla="*/ 607062 h 1336141"/>
                <a:gd name="connsiteX2" fmla="*/ 142240 w 1541780"/>
                <a:gd name="connsiteY2" fmla="*/ 647702 h 1336141"/>
                <a:gd name="connsiteX3" fmla="*/ 231546 w 1541780"/>
                <a:gd name="connsiteY3" fmla="*/ 593727 h 1336141"/>
                <a:gd name="connsiteX4" fmla="*/ 314960 w 1541780"/>
                <a:gd name="connsiteY4" fmla="*/ 680722 h 1336141"/>
                <a:gd name="connsiteX5" fmla="*/ 392485 w 1541780"/>
                <a:gd name="connsiteY5" fmla="*/ 455649 h 1336141"/>
                <a:gd name="connsiteX6" fmla="*/ 434095 w 1541780"/>
                <a:gd name="connsiteY6" fmla="*/ 458472 h 1336141"/>
                <a:gd name="connsiteX7" fmla="*/ 497840 w 1541780"/>
                <a:gd name="connsiteY7" fmla="*/ 980442 h 1336141"/>
                <a:gd name="connsiteX8" fmla="*/ 554588 w 1541780"/>
                <a:gd name="connsiteY8" fmla="*/ 66677 h 1336141"/>
                <a:gd name="connsiteX9" fmla="*/ 711200 w 1541780"/>
                <a:gd name="connsiteY9" fmla="*/ 1323342 h 1336141"/>
                <a:gd name="connsiteX10" fmla="*/ 717337 w 1541780"/>
                <a:gd name="connsiteY10" fmla="*/ 2 h 1336141"/>
                <a:gd name="connsiteX11" fmla="*/ 822960 w 1541780"/>
                <a:gd name="connsiteY11" fmla="*/ 1336042 h 1336141"/>
                <a:gd name="connsiteX12" fmla="*/ 929205 w 1541780"/>
                <a:gd name="connsiteY12" fmla="*/ 76837 h 1336141"/>
                <a:gd name="connsiteX13" fmla="*/ 949960 w 1541780"/>
                <a:gd name="connsiteY13" fmla="*/ 1099822 h 1336141"/>
                <a:gd name="connsiteX14" fmla="*/ 1098980 w 1541780"/>
                <a:gd name="connsiteY14" fmla="*/ 426722 h 1336141"/>
                <a:gd name="connsiteX15" fmla="*/ 1125220 w 1541780"/>
                <a:gd name="connsiteY15" fmla="*/ 767082 h 1336141"/>
                <a:gd name="connsiteX16" fmla="*/ 1264486 w 1541780"/>
                <a:gd name="connsiteY16" fmla="*/ 603252 h 1336141"/>
                <a:gd name="connsiteX17" fmla="*/ 1292860 w 1541780"/>
                <a:gd name="connsiteY17" fmla="*/ 703582 h 1336141"/>
                <a:gd name="connsiteX18" fmla="*/ 1394460 w 1541780"/>
                <a:gd name="connsiteY18" fmla="*/ 622302 h 1336141"/>
                <a:gd name="connsiteX19" fmla="*/ 1478280 w 1541780"/>
                <a:gd name="connsiteY19" fmla="*/ 675642 h 1336141"/>
                <a:gd name="connsiteX20" fmla="*/ 1541780 w 1541780"/>
                <a:gd name="connsiteY20" fmla="*/ 655322 h 1336141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98980 w 1541780"/>
                <a:gd name="connsiteY14" fmla="*/ 426722 h 1336136"/>
                <a:gd name="connsiteX15" fmla="*/ 1125220 w 1541780"/>
                <a:gd name="connsiteY15" fmla="*/ 767082 h 1336136"/>
                <a:gd name="connsiteX16" fmla="*/ 1264486 w 1541780"/>
                <a:gd name="connsiteY16" fmla="*/ 603252 h 1336136"/>
                <a:gd name="connsiteX17" fmla="*/ 1292860 w 1541780"/>
                <a:gd name="connsiteY17" fmla="*/ 703582 h 1336136"/>
                <a:gd name="connsiteX18" fmla="*/ 1394460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64486 w 1541780"/>
                <a:gd name="connsiteY16" fmla="*/ 603252 h 1336136"/>
                <a:gd name="connsiteX17" fmla="*/ 1292860 w 1541780"/>
                <a:gd name="connsiteY17" fmla="*/ 703582 h 1336136"/>
                <a:gd name="connsiteX18" fmla="*/ 1394460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94460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9607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9607 h 1336136"/>
                <a:gd name="connsiteX3" fmla="*/ 231546 w 1541780"/>
                <a:gd name="connsiteY3" fmla="*/ 593727 h 1336136"/>
                <a:gd name="connsiteX4" fmla="*/ 306179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9607 h 1336136"/>
                <a:gd name="connsiteX3" fmla="*/ 231546 w 1541780"/>
                <a:gd name="connsiteY3" fmla="*/ 593727 h 1336136"/>
                <a:gd name="connsiteX4" fmla="*/ 306179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78521 w 1541780"/>
                <a:gd name="connsiteY7" fmla="*/ 96901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22960 w 1541780"/>
                <a:gd name="connsiteY11" fmla="*/ 1336052 h 1336146"/>
                <a:gd name="connsiteX12" fmla="*/ 895836 w 1541780"/>
                <a:gd name="connsiteY12" fmla="*/ 74942 h 1336146"/>
                <a:gd name="connsiteX13" fmla="*/ 949960 w 1541780"/>
                <a:gd name="connsiteY13" fmla="*/ 1099832 h 1336146"/>
                <a:gd name="connsiteX14" fmla="*/ 1056829 w 1541780"/>
                <a:gd name="connsiteY14" fmla="*/ 403872 h 1336146"/>
                <a:gd name="connsiteX15" fmla="*/ 1125220 w 1541780"/>
                <a:gd name="connsiteY15" fmla="*/ 767092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49960 w 1541780"/>
                <a:gd name="connsiteY13" fmla="*/ 1099832 h 1336146"/>
                <a:gd name="connsiteX14" fmla="*/ 1056829 w 1541780"/>
                <a:gd name="connsiteY14" fmla="*/ 403872 h 1336146"/>
                <a:gd name="connsiteX15" fmla="*/ 1125220 w 1541780"/>
                <a:gd name="connsiteY15" fmla="*/ 767092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79817 w 1541780"/>
                <a:gd name="connsiteY13" fmla="*/ 1101737 h 1336146"/>
                <a:gd name="connsiteX14" fmla="*/ 1056829 w 1541780"/>
                <a:gd name="connsiteY14" fmla="*/ 403872 h 1336146"/>
                <a:gd name="connsiteX15" fmla="*/ 1125220 w 1541780"/>
                <a:gd name="connsiteY15" fmla="*/ 767092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79817 w 1541780"/>
                <a:gd name="connsiteY13" fmla="*/ 1101737 h 1336146"/>
                <a:gd name="connsiteX14" fmla="*/ 1056829 w 1541780"/>
                <a:gd name="connsiteY14" fmla="*/ 403872 h 1336146"/>
                <a:gd name="connsiteX15" fmla="*/ 1139271 w 1541780"/>
                <a:gd name="connsiteY15" fmla="*/ 776617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79817 w 1541780"/>
                <a:gd name="connsiteY13" fmla="*/ 1101737 h 1336146"/>
                <a:gd name="connsiteX14" fmla="*/ 1056829 w 1541780"/>
                <a:gd name="connsiteY14" fmla="*/ 403872 h 1336146"/>
                <a:gd name="connsiteX15" fmla="*/ 1139271 w 1541780"/>
                <a:gd name="connsiteY15" fmla="*/ 776617 h 1336146"/>
                <a:gd name="connsiteX16" fmla="*/ 1215310 w 1541780"/>
                <a:gd name="connsiteY16" fmla="*/ 584212 h 1336146"/>
                <a:gd name="connsiteX17" fmla="*/ 1308666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78521 w 1541780"/>
                <a:gd name="connsiteY6" fmla="*/ 969022 h 1336146"/>
                <a:gd name="connsiteX7" fmla="*/ 554588 w 1541780"/>
                <a:gd name="connsiteY7" fmla="*/ 66687 h 1336146"/>
                <a:gd name="connsiteX8" fmla="*/ 640948 w 1541780"/>
                <a:gd name="connsiteY8" fmla="*/ 1308112 h 1336146"/>
                <a:gd name="connsiteX9" fmla="*/ 717337 w 1541780"/>
                <a:gd name="connsiteY9" fmla="*/ 12 h 1336146"/>
                <a:gd name="connsiteX10" fmla="*/ 800128 w 1541780"/>
                <a:gd name="connsiteY10" fmla="*/ 1336052 h 1336146"/>
                <a:gd name="connsiteX11" fmla="*/ 895836 w 1541780"/>
                <a:gd name="connsiteY11" fmla="*/ 74942 h 1336146"/>
                <a:gd name="connsiteX12" fmla="*/ 979817 w 1541780"/>
                <a:gd name="connsiteY12" fmla="*/ 1101737 h 1336146"/>
                <a:gd name="connsiteX13" fmla="*/ 1056829 w 1541780"/>
                <a:gd name="connsiteY13" fmla="*/ 403872 h 1336146"/>
                <a:gd name="connsiteX14" fmla="*/ 1139271 w 1541780"/>
                <a:gd name="connsiteY14" fmla="*/ 776617 h 1336146"/>
                <a:gd name="connsiteX15" fmla="*/ 1215310 w 1541780"/>
                <a:gd name="connsiteY15" fmla="*/ 584212 h 1336146"/>
                <a:gd name="connsiteX16" fmla="*/ 1308666 w 1541780"/>
                <a:gd name="connsiteY16" fmla="*/ 703592 h 1336146"/>
                <a:gd name="connsiteX17" fmla="*/ 1385679 w 1541780"/>
                <a:gd name="connsiteY17" fmla="*/ 622312 h 1336146"/>
                <a:gd name="connsiteX18" fmla="*/ 1478280 w 1541780"/>
                <a:gd name="connsiteY18" fmla="*/ 675652 h 1336146"/>
                <a:gd name="connsiteX19" fmla="*/ 1541780 w 1541780"/>
                <a:gd name="connsiteY19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80191 w 1541780"/>
                <a:gd name="connsiteY5" fmla="*/ 394699 h 1336146"/>
                <a:gd name="connsiteX6" fmla="*/ 478521 w 1541780"/>
                <a:gd name="connsiteY6" fmla="*/ 969022 h 1336146"/>
                <a:gd name="connsiteX7" fmla="*/ 554588 w 1541780"/>
                <a:gd name="connsiteY7" fmla="*/ 66687 h 1336146"/>
                <a:gd name="connsiteX8" fmla="*/ 640948 w 1541780"/>
                <a:gd name="connsiteY8" fmla="*/ 1308112 h 1336146"/>
                <a:gd name="connsiteX9" fmla="*/ 717337 w 1541780"/>
                <a:gd name="connsiteY9" fmla="*/ 12 h 1336146"/>
                <a:gd name="connsiteX10" fmla="*/ 800128 w 1541780"/>
                <a:gd name="connsiteY10" fmla="*/ 1336052 h 1336146"/>
                <a:gd name="connsiteX11" fmla="*/ 895836 w 1541780"/>
                <a:gd name="connsiteY11" fmla="*/ 74942 h 1336146"/>
                <a:gd name="connsiteX12" fmla="*/ 979817 w 1541780"/>
                <a:gd name="connsiteY12" fmla="*/ 1101737 h 1336146"/>
                <a:gd name="connsiteX13" fmla="*/ 1056829 w 1541780"/>
                <a:gd name="connsiteY13" fmla="*/ 403872 h 1336146"/>
                <a:gd name="connsiteX14" fmla="*/ 1139271 w 1541780"/>
                <a:gd name="connsiteY14" fmla="*/ 776617 h 1336146"/>
                <a:gd name="connsiteX15" fmla="*/ 1215310 w 1541780"/>
                <a:gd name="connsiteY15" fmla="*/ 584212 h 1336146"/>
                <a:gd name="connsiteX16" fmla="*/ 1308666 w 1541780"/>
                <a:gd name="connsiteY16" fmla="*/ 703592 h 1336146"/>
                <a:gd name="connsiteX17" fmla="*/ 1385679 w 1541780"/>
                <a:gd name="connsiteY17" fmla="*/ 622312 h 1336146"/>
                <a:gd name="connsiteX18" fmla="*/ 1478280 w 1541780"/>
                <a:gd name="connsiteY18" fmla="*/ 675652 h 1336146"/>
                <a:gd name="connsiteX19" fmla="*/ 1541780 w 1541780"/>
                <a:gd name="connsiteY19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70877 h 1336146"/>
                <a:gd name="connsiteX4" fmla="*/ 306179 w 1541780"/>
                <a:gd name="connsiteY4" fmla="*/ 680732 h 1336146"/>
                <a:gd name="connsiteX5" fmla="*/ 380191 w 1541780"/>
                <a:gd name="connsiteY5" fmla="*/ 394699 h 1336146"/>
                <a:gd name="connsiteX6" fmla="*/ 478521 w 1541780"/>
                <a:gd name="connsiteY6" fmla="*/ 969022 h 1336146"/>
                <a:gd name="connsiteX7" fmla="*/ 554588 w 1541780"/>
                <a:gd name="connsiteY7" fmla="*/ 66687 h 1336146"/>
                <a:gd name="connsiteX8" fmla="*/ 640948 w 1541780"/>
                <a:gd name="connsiteY8" fmla="*/ 1308112 h 1336146"/>
                <a:gd name="connsiteX9" fmla="*/ 717337 w 1541780"/>
                <a:gd name="connsiteY9" fmla="*/ 12 h 1336146"/>
                <a:gd name="connsiteX10" fmla="*/ 800128 w 1541780"/>
                <a:gd name="connsiteY10" fmla="*/ 1336052 h 1336146"/>
                <a:gd name="connsiteX11" fmla="*/ 895836 w 1541780"/>
                <a:gd name="connsiteY11" fmla="*/ 74942 h 1336146"/>
                <a:gd name="connsiteX12" fmla="*/ 979817 w 1541780"/>
                <a:gd name="connsiteY12" fmla="*/ 1101737 h 1336146"/>
                <a:gd name="connsiteX13" fmla="*/ 1056829 w 1541780"/>
                <a:gd name="connsiteY13" fmla="*/ 403872 h 1336146"/>
                <a:gd name="connsiteX14" fmla="*/ 1139271 w 1541780"/>
                <a:gd name="connsiteY14" fmla="*/ 776617 h 1336146"/>
                <a:gd name="connsiteX15" fmla="*/ 1215310 w 1541780"/>
                <a:gd name="connsiteY15" fmla="*/ 584212 h 1336146"/>
                <a:gd name="connsiteX16" fmla="*/ 1308666 w 1541780"/>
                <a:gd name="connsiteY16" fmla="*/ 703592 h 1336146"/>
                <a:gd name="connsiteX17" fmla="*/ 1385679 w 1541780"/>
                <a:gd name="connsiteY17" fmla="*/ 622312 h 1336146"/>
                <a:gd name="connsiteX18" fmla="*/ 1478280 w 1541780"/>
                <a:gd name="connsiteY18" fmla="*/ 675652 h 1336146"/>
                <a:gd name="connsiteX19" fmla="*/ 1541780 w 1541780"/>
                <a:gd name="connsiteY19" fmla="*/ 655332 h 133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780" h="1336146">
                  <a:moveTo>
                    <a:pt x="0" y="622312"/>
                  </a:moveTo>
                  <a:cubicBezTo>
                    <a:pt x="22436" y="612575"/>
                    <a:pt x="32579" y="602521"/>
                    <a:pt x="56286" y="607072"/>
                  </a:cubicBezTo>
                  <a:cubicBezTo>
                    <a:pt x="79993" y="611623"/>
                    <a:pt x="113030" y="655649"/>
                    <a:pt x="142240" y="649617"/>
                  </a:cubicBezTo>
                  <a:cubicBezTo>
                    <a:pt x="171450" y="643585"/>
                    <a:pt x="204223" y="565691"/>
                    <a:pt x="231546" y="570877"/>
                  </a:cubicBezTo>
                  <a:cubicBezTo>
                    <a:pt x="258869" y="576063"/>
                    <a:pt x="281405" y="710095"/>
                    <a:pt x="306179" y="680732"/>
                  </a:cubicBezTo>
                  <a:cubicBezTo>
                    <a:pt x="330953" y="651369"/>
                    <a:pt x="351467" y="346651"/>
                    <a:pt x="380191" y="394699"/>
                  </a:cubicBezTo>
                  <a:cubicBezTo>
                    <a:pt x="408915" y="442747"/>
                    <a:pt x="449455" y="1023691"/>
                    <a:pt x="478521" y="969022"/>
                  </a:cubicBezTo>
                  <a:cubicBezTo>
                    <a:pt x="507587" y="914353"/>
                    <a:pt x="527517" y="10172"/>
                    <a:pt x="554588" y="66687"/>
                  </a:cubicBezTo>
                  <a:cubicBezTo>
                    <a:pt x="581659" y="123202"/>
                    <a:pt x="613823" y="1319224"/>
                    <a:pt x="640948" y="1308112"/>
                  </a:cubicBezTo>
                  <a:cubicBezTo>
                    <a:pt x="668073" y="1297000"/>
                    <a:pt x="690807" y="-4645"/>
                    <a:pt x="717337" y="12"/>
                  </a:cubicBezTo>
                  <a:cubicBezTo>
                    <a:pt x="743867" y="4669"/>
                    <a:pt x="770378" y="1323564"/>
                    <a:pt x="800128" y="1336052"/>
                  </a:cubicBezTo>
                  <a:cubicBezTo>
                    <a:pt x="829878" y="1348540"/>
                    <a:pt x="865888" y="113994"/>
                    <a:pt x="895836" y="74942"/>
                  </a:cubicBezTo>
                  <a:cubicBezTo>
                    <a:pt x="925784" y="35890"/>
                    <a:pt x="952985" y="1046915"/>
                    <a:pt x="979817" y="1101737"/>
                  </a:cubicBezTo>
                  <a:cubicBezTo>
                    <a:pt x="1006649" y="1156559"/>
                    <a:pt x="1030253" y="458059"/>
                    <a:pt x="1056829" y="403872"/>
                  </a:cubicBezTo>
                  <a:cubicBezTo>
                    <a:pt x="1083405" y="349685"/>
                    <a:pt x="1112858" y="746560"/>
                    <a:pt x="1139271" y="776617"/>
                  </a:cubicBezTo>
                  <a:cubicBezTo>
                    <a:pt x="1165684" y="806674"/>
                    <a:pt x="1187078" y="596383"/>
                    <a:pt x="1215310" y="584212"/>
                  </a:cubicBezTo>
                  <a:cubicBezTo>
                    <a:pt x="1243543" y="572041"/>
                    <a:pt x="1280271" y="697242"/>
                    <a:pt x="1308666" y="703592"/>
                  </a:cubicBezTo>
                  <a:cubicBezTo>
                    <a:pt x="1337061" y="709942"/>
                    <a:pt x="1357410" y="626969"/>
                    <a:pt x="1385679" y="622312"/>
                  </a:cubicBezTo>
                  <a:cubicBezTo>
                    <a:pt x="1413948" y="617655"/>
                    <a:pt x="1452263" y="670149"/>
                    <a:pt x="1478280" y="675652"/>
                  </a:cubicBezTo>
                  <a:cubicBezTo>
                    <a:pt x="1504297" y="681155"/>
                    <a:pt x="1522306" y="668243"/>
                    <a:pt x="1541780" y="655332"/>
                  </a:cubicBezTo>
                </a:path>
              </a:pathLst>
            </a:custGeom>
            <a:noFill/>
            <a:ln>
              <a:solidFill>
                <a:srgbClr val="7030A0">
                  <a:alpha val="52941"/>
                </a:srgbClr>
              </a:solidFill>
              <a:tailEnd type="none"/>
            </a:ln>
            <a:sp3d extrusionH="38100">
              <a:bevelT w="38100" h="38100"/>
              <a:bevelB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9" name="Isosceles Triangle 64">
              <a:extLst>
                <a:ext uri="{FF2B5EF4-FFF2-40B4-BE49-F238E27FC236}">
                  <a16:creationId xmlns:a16="http://schemas.microsoft.com/office/drawing/2014/main" id="{BBE335BC-7330-4B46-8AF7-1F00F0B07D4F}"/>
                </a:ext>
              </a:extLst>
            </p:cNvPr>
            <p:cNvSpPr/>
            <p:nvPr/>
          </p:nvSpPr>
          <p:spPr>
            <a:xfrm rot="5400000">
              <a:off x="5616114" y="3019061"/>
              <a:ext cx="72008" cy="144017"/>
            </a:xfrm>
            <a:prstGeom prst="triangle">
              <a:avLst/>
            </a:prstGeom>
            <a:solidFill>
              <a:srgbClr val="7030A0">
                <a:alpha val="52941"/>
              </a:srgbClr>
            </a:solidFill>
            <a:ln>
              <a:solidFill>
                <a:srgbClr val="7030A0">
                  <a:alpha val="12157"/>
                </a:srgbClr>
              </a:solidFill>
            </a:ln>
            <a:sp3d extrusionH="38100">
              <a:bevelT w="38100" h="38100"/>
              <a:bevelB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9D9DD05F-A01D-624C-B48A-D2B828790B20}"/>
              </a:ext>
            </a:extLst>
          </p:cNvPr>
          <p:cNvSpPr/>
          <p:nvPr/>
        </p:nvSpPr>
        <p:spPr>
          <a:xfrm rot="18600000">
            <a:off x="1549449" y="4052792"/>
            <a:ext cx="68445" cy="3622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0CC42ED-796C-5E4F-9F27-E13C3AEAE8A6}"/>
              </a:ext>
            </a:extLst>
          </p:cNvPr>
          <p:cNvGrpSpPr/>
          <p:nvPr/>
        </p:nvGrpSpPr>
        <p:grpSpPr>
          <a:xfrm rot="10073118">
            <a:off x="1652014" y="3373579"/>
            <a:ext cx="572251" cy="651342"/>
            <a:chOff x="4324791" y="2953794"/>
            <a:chExt cx="1672327" cy="1336146"/>
          </a:xfrm>
          <a:scene3d>
            <a:camera prst="orthographicFront">
              <a:rot lat="3600000" lon="1200000" rev="3000000"/>
            </a:camera>
            <a:lightRig rig="threePt" dir="t"/>
          </a:scene3d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40CAEDD-536C-7C4D-BD90-CCF47318B3DD}"/>
                </a:ext>
              </a:extLst>
            </p:cNvPr>
            <p:cNvSpPr/>
            <p:nvPr/>
          </p:nvSpPr>
          <p:spPr>
            <a:xfrm>
              <a:off x="4324791" y="2953794"/>
              <a:ext cx="1672327" cy="1336146"/>
            </a:xfrm>
            <a:custGeom>
              <a:avLst/>
              <a:gdLst>
                <a:gd name="connsiteX0" fmla="*/ 0 w 1541780"/>
                <a:gd name="connsiteY0" fmla="*/ 614682 h 1328489"/>
                <a:gd name="connsiteX1" fmla="*/ 68580 w 1541780"/>
                <a:gd name="connsiteY1" fmla="*/ 599442 h 1328489"/>
                <a:gd name="connsiteX2" fmla="*/ 142240 w 1541780"/>
                <a:gd name="connsiteY2" fmla="*/ 640082 h 1328489"/>
                <a:gd name="connsiteX3" fmla="*/ 243840 w 1541780"/>
                <a:gd name="connsiteY3" fmla="*/ 584202 h 1328489"/>
                <a:gd name="connsiteX4" fmla="*/ 314960 w 1541780"/>
                <a:gd name="connsiteY4" fmla="*/ 673102 h 1328489"/>
                <a:gd name="connsiteX5" fmla="*/ 393700 w 1541780"/>
                <a:gd name="connsiteY5" fmla="*/ 44704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43840 w 1541780"/>
                <a:gd name="connsiteY3" fmla="*/ 584202 h 1328489"/>
                <a:gd name="connsiteX4" fmla="*/ 314960 w 1541780"/>
                <a:gd name="connsiteY4" fmla="*/ 673102 h 1328489"/>
                <a:gd name="connsiteX5" fmla="*/ 393700 w 1541780"/>
                <a:gd name="connsiteY5" fmla="*/ 44704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393700 w 1541780"/>
                <a:gd name="connsiteY5" fmla="*/ 44704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601980 w 1541780"/>
                <a:gd name="connsiteY7" fmla="*/ 261622 h 1328489"/>
                <a:gd name="connsiteX8" fmla="*/ 624840 w 1541780"/>
                <a:gd name="connsiteY8" fmla="*/ 160022 h 1328489"/>
                <a:gd name="connsiteX9" fmla="*/ 711200 w 1541780"/>
                <a:gd name="connsiteY9" fmla="*/ 1315722 h 1328489"/>
                <a:gd name="connsiteX10" fmla="*/ 782320 w 1541780"/>
                <a:gd name="connsiteY10" fmla="*/ 2 h 1328489"/>
                <a:gd name="connsiteX11" fmla="*/ 822960 w 1541780"/>
                <a:gd name="connsiteY11" fmla="*/ 1328422 h 1328489"/>
                <a:gd name="connsiteX12" fmla="*/ 894080 w 1541780"/>
                <a:gd name="connsiteY12" fmla="*/ 63502 h 1328489"/>
                <a:gd name="connsiteX13" fmla="*/ 949960 w 1541780"/>
                <a:gd name="connsiteY13" fmla="*/ 1092202 h 1328489"/>
                <a:gd name="connsiteX14" fmla="*/ 1051560 w 1541780"/>
                <a:gd name="connsiteY14" fmla="*/ 426722 h 1328489"/>
                <a:gd name="connsiteX15" fmla="*/ 1125220 w 1541780"/>
                <a:gd name="connsiteY15" fmla="*/ 759462 h 1328489"/>
                <a:gd name="connsiteX16" fmla="*/ 1229360 w 1541780"/>
                <a:gd name="connsiteY16" fmla="*/ 599442 h 1328489"/>
                <a:gd name="connsiteX17" fmla="*/ 1292860 w 1541780"/>
                <a:gd name="connsiteY17" fmla="*/ 695962 h 1328489"/>
                <a:gd name="connsiteX18" fmla="*/ 1394460 w 1541780"/>
                <a:gd name="connsiteY18" fmla="*/ 614682 h 1328489"/>
                <a:gd name="connsiteX19" fmla="*/ 1478280 w 1541780"/>
                <a:gd name="connsiteY19" fmla="*/ 668022 h 1328489"/>
                <a:gd name="connsiteX20" fmla="*/ 1541780 w 1541780"/>
                <a:gd name="connsiteY20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624840 w 1541780"/>
                <a:gd name="connsiteY7" fmla="*/ 160022 h 1328489"/>
                <a:gd name="connsiteX8" fmla="*/ 711200 w 1541780"/>
                <a:gd name="connsiteY8" fmla="*/ 1315722 h 1328489"/>
                <a:gd name="connsiteX9" fmla="*/ 782320 w 1541780"/>
                <a:gd name="connsiteY9" fmla="*/ 2 h 1328489"/>
                <a:gd name="connsiteX10" fmla="*/ 822960 w 1541780"/>
                <a:gd name="connsiteY10" fmla="*/ 1328422 h 1328489"/>
                <a:gd name="connsiteX11" fmla="*/ 894080 w 1541780"/>
                <a:gd name="connsiteY11" fmla="*/ 63502 h 1328489"/>
                <a:gd name="connsiteX12" fmla="*/ 949960 w 1541780"/>
                <a:gd name="connsiteY12" fmla="*/ 1092202 h 1328489"/>
                <a:gd name="connsiteX13" fmla="*/ 1051560 w 1541780"/>
                <a:gd name="connsiteY13" fmla="*/ 426722 h 1328489"/>
                <a:gd name="connsiteX14" fmla="*/ 1125220 w 1541780"/>
                <a:gd name="connsiteY14" fmla="*/ 759462 h 1328489"/>
                <a:gd name="connsiteX15" fmla="*/ 1229360 w 1541780"/>
                <a:gd name="connsiteY15" fmla="*/ 599442 h 1328489"/>
                <a:gd name="connsiteX16" fmla="*/ 1292860 w 1541780"/>
                <a:gd name="connsiteY16" fmla="*/ 695962 h 1328489"/>
                <a:gd name="connsiteX17" fmla="*/ 1394460 w 1541780"/>
                <a:gd name="connsiteY17" fmla="*/ 614682 h 1328489"/>
                <a:gd name="connsiteX18" fmla="*/ 1478280 w 1541780"/>
                <a:gd name="connsiteY18" fmla="*/ 668022 h 1328489"/>
                <a:gd name="connsiteX19" fmla="*/ 1541780 w 1541780"/>
                <a:gd name="connsiteY19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630109 w 1541780"/>
                <a:gd name="connsiteY7" fmla="*/ 66677 h 1328489"/>
                <a:gd name="connsiteX8" fmla="*/ 711200 w 1541780"/>
                <a:gd name="connsiteY8" fmla="*/ 1315722 h 1328489"/>
                <a:gd name="connsiteX9" fmla="*/ 782320 w 1541780"/>
                <a:gd name="connsiteY9" fmla="*/ 2 h 1328489"/>
                <a:gd name="connsiteX10" fmla="*/ 822960 w 1541780"/>
                <a:gd name="connsiteY10" fmla="*/ 1328422 h 1328489"/>
                <a:gd name="connsiteX11" fmla="*/ 894080 w 1541780"/>
                <a:gd name="connsiteY11" fmla="*/ 63502 h 1328489"/>
                <a:gd name="connsiteX12" fmla="*/ 949960 w 1541780"/>
                <a:gd name="connsiteY12" fmla="*/ 1092202 h 1328489"/>
                <a:gd name="connsiteX13" fmla="*/ 1051560 w 1541780"/>
                <a:gd name="connsiteY13" fmla="*/ 426722 h 1328489"/>
                <a:gd name="connsiteX14" fmla="*/ 1125220 w 1541780"/>
                <a:gd name="connsiteY14" fmla="*/ 759462 h 1328489"/>
                <a:gd name="connsiteX15" fmla="*/ 1229360 w 1541780"/>
                <a:gd name="connsiteY15" fmla="*/ 599442 h 1328489"/>
                <a:gd name="connsiteX16" fmla="*/ 1292860 w 1541780"/>
                <a:gd name="connsiteY16" fmla="*/ 695962 h 1328489"/>
                <a:gd name="connsiteX17" fmla="*/ 1394460 w 1541780"/>
                <a:gd name="connsiteY17" fmla="*/ 614682 h 1328489"/>
                <a:gd name="connsiteX18" fmla="*/ 1478280 w 1541780"/>
                <a:gd name="connsiteY18" fmla="*/ 668022 h 1328489"/>
                <a:gd name="connsiteX19" fmla="*/ 1541780 w 1541780"/>
                <a:gd name="connsiteY19" fmla="*/ 647702 h 1328489"/>
                <a:gd name="connsiteX0" fmla="*/ 0 w 1541780"/>
                <a:gd name="connsiteY0" fmla="*/ 614682 h 1328489"/>
                <a:gd name="connsiteX1" fmla="*/ 56286 w 1541780"/>
                <a:gd name="connsiteY1" fmla="*/ 599442 h 1328489"/>
                <a:gd name="connsiteX2" fmla="*/ 142240 w 1541780"/>
                <a:gd name="connsiteY2" fmla="*/ 640082 h 1328489"/>
                <a:gd name="connsiteX3" fmla="*/ 236815 w 1541780"/>
                <a:gd name="connsiteY3" fmla="*/ 586107 h 1328489"/>
                <a:gd name="connsiteX4" fmla="*/ 314960 w 1541780"/>
                <a:gd name="connsiteY4" fmla="*/ 673102 h 1328489"/>
                <a:gd name="connsiteX5" fmla="*/ 434095 w 1541780"/>
                <a:gd name="connsiteY5" fmla="*/ 450852 h 1328489"/>
                <a:gd name="connsiteX6" fmla="*/ 497840 w 1541780"/>
                <a:gd name="connsiteY6" fmla="*/ 972822 h 1328489"/>
                <a:gd name="connsiteX7" fmla="*/ 596739 w 1541780"/>
                <a:gd name="connsiteY7" fmla="*/ 60962 h 1328489"/>
                <a:gd name="connsiteX8" fmla="*/ 711200 w 1541780"/>
                <a:gd name="connsiteY8" fmla="*/ 1315722 h 1328489"/>
                <a:gd name="connsiteX9" fmla="*/ 782320 w 1541780"/>
                <a:gd name="connsiteY9" fmla="*/ 2 h 1328489"/>
                <a:gd name="connsiteX10" fmla="*/ 822960 w 1541780"/>
                <a:gd name="connsiteY10" fmla="*/ 1328422 h 1328489"/>
                <a:gd name="connsiteX11" fmla="*/ 894080 w 1541780"/>
                <a:gd name="connsiteY11" fmla="*/ 63502 h 1328489"/>
                <a:gd name="connsiteX12" fmla="*/ 949960 w 1541780"/>
                <a:gd name="connsiteY12" fmla="*/ 1092202 h 1328489"/>
                <a:gd name="connsiteX13" fmla="*/ 1051560 w 1541780"/>
                <a:gd name="connsiteY13" fmla="*/ 426722 h 1328489"/>
                <a:gd name="connsiteX14" fmla="*/ 1125220 w 1541780"/>
                <a:gd name="connsiteY14" fmla="*/ 759462 h 1328489"/>
                <a:gd name="connsiteX15" fmla="*/ 1229360 w 1541780"/>
                <a:gd name="connsiteY15" fmla="*/ 599442 h 1328489"/>
                <a:gd name="connsiteX16" fmla="*/ 1292860 w 1541780"/>
                <a:gd name="connsiteY16" fmla="*/ 695962 h 1328489"/>
                <a:gd name="connsiteX17" fmla="*/ 1394460 w 1541780"/>
                <a:gd name="connsiteY17" fmla="*/ 614682 h 1328489"/>
                <a:gd name="connsiteX18" fmla="*/ 1478280 w 1541780"/>
                <a:gd name="connsiteY18" fmla="*/ 668022 h 1328489"/>
                <a:gd name="connsiteX19" fmla="*/ 1541780 w 1541780"/>
                <a:gd name="connsiteY19" fmla="*/ 647702 h 1328489"/>
                <a:gd name="connsiteX0" fmla="*/ 0 w 1541780"/>
                <a:gd name="connsiteY0" fmla="*/ 620397 h 1334217"/>
                <a:gd name="connsiteX1" fmla="*/ 56286 w 1541780"/>
                <a:gd name="connsiteY1" fmla="*/ 605157 h 1334217"/>
                <a:gd name="connsiteX2" fmla="*/ 142240 w 1541780"/>
                <a:gd name="connsiteY2" fmla="*/ 645797 h 1334217"/>
                <a:gd name="connsiteX3" fmla="*/ 236815 w 1541780"/>
                <a:gd name="connsiteY3" fmla="*/ 591822 h 1334217"/>
                <a:gd name="connsiteX4" fmla="*/ 314960 w 1541780"/>
                <a:gd name="connsiteY4" fmla="*/ 678817 h 1334217"/>
                <a:gd name="connsiteX5" fmla="*/ 434095 w 1541780"/>
                <a:gd name="connsiteY5" fmla="*/ 456567 h 1334217"/>
                <a:gd name="connsiteX6" fmla="*/ 497840 w 1541780"/>
                <a:gd name="connsiteY6" fmla="*/ 978537 h 1334217"/>
                <a:gd name="connsiteX7" fmla="*/ 596739 w 1541780"/>
                <a:gd name="connsiteY7" fmla="*/ 66677 h 1334217"/>
                <a:gd name="connsiteX8" fmla="*/ 711200 w 1541780"/>
                <a:gd name="connsiteY8" fmla="*/ 1321437 h 1334217"/>
                <a:gd name="connsiteX9" fmla="*/ 761244 w 1541780"/>
                <a:gd name="connsiteY9" fmla="*/ 2 h 1334217"/>
                <a:gd name="connsiteX10" fmla="*/ 822960 w 1541780"/>
                <a:gd name="connsiteY10" fmla="*/ 1334137 h 1334217"/>
                <a:gd name="connsiteX11" fmla="*/ 894080 w 1541780"/>
                <a:gd name="connsiteY11" fmla="*/ 69217 h 1334217"/>
                <a:gd name="connsiteX12" fmla="*/ 949960 w 1541780"/>
                <a:gd name="connsiteY12" fmla="*/ 1097917 h 1334217"/>
                <a:gd name="connsiteX13" fmla="*/ 1051560 w 1541780"/>
                <a:gd name="connsiteY13" fmla="*/ 432437 h 1334217"/>
                <a:gd name="connsiteX14" fmla="*/ 1125220 w 1541780"/>
                <a:gd name="connsiteY14" fmla="*/ 765177 h 1334217"/>
                <a:gd name="connsiteX15" fmla="*/ 1229360 w 1541780"/>
                <a:gd name="connsiteY15" fmla="*/ 605157 h 1334217"/>
                <a:gd name="connsiteX16" fmla="*/ 1292860 w 1541780"/>
                <a:gd name="connsiteY16" fmla="*/ 701677 h 1334217"/>
                <a:gd name="connsiteX17" fmla="*/ 1394460 w 1541780"/>
                <a:gd name="connsiteY17" fmla="*/ 620397 h 1334217"/>
                <a:gd name="connsiteX18" fmla="*/ 1478280 w 1541780"/>
                <a:gd name="connsiteY18" fmla="*/ 673737 h 1334217"/>
                <a:gd name="connsiteX19" fmla="*/ 1541780 w 1541780"/>
                <a:gd name="connsiteY19" fmla="*/ 653417 h 1334217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6815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51560 w 1541780"/>
                <a:gd name="connsiteY13" fmla="*/ 432437 h 1334231"/>
                <a:gd name="connsiteX14" fmla="*/ 1125220 w 1541780"/>
                <a:gd name="connsiteY14" fmla="*/ 765177 h 1334231"/>
                <a:gd name="connsiteX15" fmla="*/ 1229360 w 1541780"/>
                <a:gd name="connsiteY15" fmla="*/ 60515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6815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98980 w 1541780"/>
                <a:gd name="connsiteY13" fmla="*/ 424817 h 1334231"/>
                <a:gd name="connsiteX14" fmla="*/ 1125220 w 1541780"/>
                <a:gd name="connsiteY14" fmla="*/ 765177 h 1334231"/>
                <a:gd name="connsiteX15" fmla="*/ 1229360 w 1541780"/>
                <a:gd name="connsiteY15" fmla="*/ 60515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6815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98980 w 1541780"/>
                <a:gd name="connsiteY13" fmla="*/ 424817 h 1334231"/>
                <a:gd name="connsiteX14" fmla="*/ 1125220 w 1541780"/>
                <a:gd name="connsiteY14" fmla="*/ 765177 h 1334231"/>
                <a:gd name="connsiteX15" fmla="*/ 1264486 w 1541780"/>
                <a:gd name="connsiteY15" fmla="*/ 60134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1546 w 1541780"/>
                <a:gd name="connsiteY3" fmla="*/ 591822 h 1334231"/>
                <a:gd name="connsiteX4" fmla="*/ 314960 w 1541780"/>
                <a:gd name="connsiteY4" fmla="*/ 678817 h 1334231"/>
                <a:gd name="connsiteX5" fmla="*/ 434095 w 1541780"/>
                <a:gd name="connsiteY5" fmla="*/ 456567 h 1334231"/>
                <a:gd name="connsiteX6" fmla="*/ 497840 w 1541780"/>
                <a:gd name="connsiteY6" fmla="*/ 978537 h 1334231"/>
                <a:gd name="connsiteX7" fmla="*/ 596739 w 1541780"/>
                <a:gd name="connsiteY7" fmla="*/ 66677 h 1334231"/>
                <a:gd name="connsiteX8" fmla="*/ 711200 w 1541780"/>
                <a:gd name="connsiteY8" fmla="*/ 1321437 h 1334231"/>
                <a:gd name="connsiteX9" fmla="*/ 761244 w 1541780"/>
                <a:gd name="connsiteY9" fmla="*/ 2 h 1334231"/>
                <a:gd name="connsiteX10" fmla="*/ 822960 w 1541780"/>
                <a:gd name="connsiteY10" fmla="*/ 1334137 h 1334231"/>
                <a:gd name="connsiteX11" fmla="*/ 929205 w 1541780"/>
                <a:gd name="connsiteY11" fmla="*/ 74932 h 1334231"/>
                <a:gd name="connsiteX12" fmla="*/ 949960 w 1541780"/>
                <a:gd name="connsiteY12" fmla="*/ 1097917 h 1334231"/>
                <a:gd name="connsiteX13" fmla="*/ 1098980 w 1541780"/>
                <a:gd name="connsiteY13" fmla="*/ 424817 h 1334231"/>
                <a:gd name="connsiteX14" fmla="*/ 1125220 w 1541780"/>
                <a:gd name="connsiteY14" fmla="*/ 765177 h 1334231"/>
                <a:gd name="connsiteX15" fmla="*/ 1264486 w 1541780"/>
                <a:gd name="connsiteY15" fmla="*/ 601347 h 1334231"/>
                <a:gd name="connsiteX16" fmla="*/ 1292860 w 1541780"/>
                <a:gd name="connsiteY16" fmla="*/ 701677 h 1334231"/>
                <a:gd name="connsiteX17" fmla="*/ 1394460 w 1541780"/>
                <a:gd name="connsiteY17" fmla="*/ 620397 h 1334231"/>
                <a:gd name="connsiteX18" fmla="*/ 1478280 w 1541780"/>
                <a:gd name="connsiteY18" fmla="*/ 673737 h 1334231"/>
                <a:gd name="connsiteX19" fmla="*/ 1541780 w 1541780"/>
                <a:gd name="connsiteY19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1546 w 1541780"/>
                <a:gd name="connsiteY3" fmla="*/ 591822 h 1334231"/>
                <a:gd name="connsiteX4" fmla="*/ 314960 w 1541780"/>
                <a:gd name="connsiteY4" fmla="*/ 678817 h 1334231"/>
                <a:gd name="connsiteX5" fmla="*/ 392485 w 1541780"/>
                <a:gd name="connsiteY5" fmla="*/ 453744 h 1334231"/>
                <a:gd name="connsiteX6" fmla="*/ 434095 w 1541780"/>
                <a:gd name="connsiteY6" fmla="*/ 456567 h 1334231"/>
                <a:gd name="connsiteX7" fmla="*/ 497840 w 1541780"/>
                <a:gd name="connsiteY7" fmla="*/ 978537 h 1334231"/>
                <a:gd name="connsiteX8" fmla="*/ 596739 w 1541780"/>
                <a:gd name="connsiteY8" fmla="*/ 66677 h 1334231"/>
                <a:gd name="connsiteX9" fmla="*/ 711200 w 1541780"/>
                <a:gd name="connsiteY9" fmla="*/ 1321437 h 1334231"/>
                <a:gd name="connsiteX10" fmla="*/ 761244 w 1541780"/>
                <a:gd name="connsiteY10" fmla="*/ 2 h 1334231"/>
                <a:gd name="connsiteX11" fmla="*/ 822960 w 1541780"/>
                <a:gd name="connsiteY11" fmla="*/ 1334137 h 1334231"/>
                <a:gd name="connsiteX12" fmla="*/ 929205 w 1541780"/>
                <a:gd name="connsiteY12" fmla="*/ 74932 h 1334231"/>
                <a:gd name="connsiteX13" fmla="*/ 949960 w 1541780"/>
                <a:gd name="connsiteY13" fmla="*/ 1097917 h 1334231"/>
                <a:gd name="connsiteX14" fmla="*/ 1098980 w 1541780"/>
                <a:gd name="connsiteY14" fmla="*/ 424817 h 1334231"/>
                <a:gd name="connsiteX15" fmla="*/ 1125220 w 1541780"/>
                <a:gd name="connsiteY15" fmla="*/ 765177 h 1334231"/>
                <a:gd name="connsiteX16" fmla="*/ 1264486 w 1541780"/>
                <a:gd name="connsiteY16" fmla="*/ 601347 h 1334231"/>
                <a:gd name="connsiteX17" fmla="*/ 1292860 w 1541780"/>
                <a:gd name="connsiteY17" fmla="*/ 701677 h 1334231"/>
                <a:gd name="connsiteX18" fmla="*/ 1394460 w 1541780"/>
                <a:gd name="connsiteY18" fmla="*/ 620397 h 1334231"/>
                <a:gd name="connsiteX19" fmla="*/ 1478280 w 1541780"/>
                <a:gd name="connsiteY19" fmla="*/ 673737 h 1334231"/>
                <a:gd name="connsiteX20" fmla="*/ 1541780 w 1541780"/>
                <a:gd name="connsiteY20" fmla="*/ 653417 h 1334231"/>
                <a:gd name="connsiteX0" fmla="*/ 0 w 1541780"/>
                <a:gd name="connsiteY0" fmla="*/ 620397 h 1334231"/>
                <a:gd name="connsiteX1" fmla="*/ 56286 w 1541780"/>
                <a:gd name="connsiteY1" fmla="*/ 605157 h 1334231"/>
                <a:gd name="connsiteX2" fmla="*/ 142240 w 1541780"/>
                <a:gd name="connsiteY2" fmla="*/ 645797 h 1334231"/>
                <a:gd name="connsiteX3" fmla="*/ 231546 w 1541780"/>
                <a:gd name="connsiteY3" fmla="*/ 591822 h 1334231"/>
                <a:gd name="connsiteX4" fmla="*/ 314960 w 1541780"/>
                <a:gd name="connsiteY4" fmla="*/ 678817 h 1334231"/>
                <a:gd name="connsiteX5" fmla="*/ 392485 w 1541780"/>
                <a:gd name="connsiteY5" fmla="*/ 453744 h 1334231"/>
                <a:gd name="connsiteX6" fmla="*/ 434095 w 1541780"/>
                <a:gd name="connsiteY6" fmla="*/ 456567 h 1334231"/>
                <a:gd name="connsiteX7" fmla="*/ 497840 w 1541780"/>
                <a:gd name="connsiteY7" fmla="*/ 978537 h 1334231"/>
                <a:gd name="connsiteX8" fmla="*/ 554588 w 1541780"/>
                <a:gd name="connsiteY8" fmla="*/ 64772 h 1334231"/>
                <a:gd name="connsiteX9" fmla="*/ 711200 w 1541780"/>
                <a:gd name="connsiteY9" fmla="*/ 1321437 h 1334231"/>
                <a:gd name="connsiteX10" fmla="*/ 761244 w 1541780"/>
                <a:gd name="connsiteY10" fmla="*/ 2 h 1334231"/>
                <a:gd name="connsiteX11" fmla="*/ 822960 w 1541780"/>
                <a:gd name="connsiteY11" fmla="*/ 1334137 h 1334231"/>
                <a:gd name="connsiteX12" fmla="*/ 929205 w 1541780"/>
                <a:gd name="connsiteY12" fmla="*/ 74932 h 1334231"/>
                <a:gd name="connsiteX13" fmla="*/ 949960 w 1541780"/>
                <a:gd name="connsiteY13" fmla="*/ 1097917 h 1334231"/>
                <a:gd name="connsiteX14" fmla="*/ 1098980 w 1541780"/>
                <a:gd name="connsiteY14" fmla="*/ 424817 h 1334231"/>
                <a:gd name="connsiteX15" fmla="*/ 1125220 w 1541780"/>
                <a:gd name="connsiteY15" fmla="*/ 765177 h 1334231"/>
                <a:gd name="connsiteX16" fmla="*/ 1264486 w 1541780"/>
                <a:gd name="connsiteY16" fmla="*/ 601347 h 1334231"/>
                <a:gd name="connsiteX17" fmla="*/ 1292860 w 1541780"/>
                <a:gd name="connsiteY17" fmla="*/ 701677 h 1334231"/>
                <a:gd name="connsiteX18" fmla="*/ 1394460 w 1541780"/>
                <a:gd name="connsiteY18" fmla="*/ 620397 h 1334231"/>
                <a:gd name="connsiteX19" fmla="*/ 1478280 w 1541780"/>
                <a:gd name="connsiteY19" fmla="*/ 673737 h 1334231"/>
                <a:gd name="connsiteX20" fmla="*/ 1541780 w 1541780"/>
                <a:gd name="connsiteY20" fmla="*/ 653417 h 1334231"/>
                <a:gd name="connsiteX0" fmla="*/ 0 w 1541780"/>
                <a:gd name="connsiteY0" fmla="*/ 622302 h 1336141"/>
                <a:gd name="connsiteX1" fmla="*/ 56286 w 1541780"/>
                <a:gd name="connsiteY1" fmla="*/ 607062 h 1336141"/>
                <a:gd name="connsiteX2" fmla="*/ 142240 w 1541780"/>
                <a:gd name="connsiteY2" fmla="*/ 647702 h 1336141"/>
                <a:gd name="connsiteX3" fmla="*/ 231546 w 1541780"/>
                <a:gd name="connsiteY3" fmla="*/ 593727 h 1336141"/>
                <a:gd name="connsiteX4" fmla="*/ 314960 w 1541780"/>
                <a:gd name="connsiteY4" fmla="*/ 680722 h 1336141"/>
                <a:gd name="connsiteX5" fmla="*/ 392485 w 1541780"/>
                <a:gd name="connsiteY5" fmla="*/ 455649 h 1336141"/>
                <a:gd name="connsiteX6" fmla="*/ 434095 w 1541780"/>
                <a:gd name="connsiteY6" fmla="*/ 458472 h 1336141"/>
                <a:gd name="connsiteX7" fmla="*/ 497840 w 1541780"/>
                <a:gd name="connsiteY7" fmla="*/ 980442 h 1336141"/>
                <a:gd name="connsiteX8" fmla="*/ 554588 w 1541780"/>
                <a:gd name="connsiteY8" fmla="*/ 66677 h 1336141"/>
                <a:gd name="connsiteX9" fmla="*/ 711200 w 1541780"/>
                <a:gd name="connsiteY9" fmla="*/ 1323342 h 1336141"/>
                <a:gd name="connsiteX10" fmla="*/ 717337 w 1541780"/>
                <a:gd name="connsiteY10" fmla="*/ 2 h 1336141"/>
                <a:gd name="connsiteX11" fmla="*/ 822960 w 1541780"/>
                <a:gd name="connsiteY11" fmla="*/ 1336042 h 1336141"/>
                <a:gd name="connsiteX12" fmla="*/ 929205 w 1541780"/>
                <a:gd name="connsiteY12" fmla="*/ 76837 h 1336141"/>
                <a:gd name="connsiteX13" fmla="*/ 949960 w 1541780"/>
                <a:gd name="connsiteY13" fmla="*/ 1099822 h 1336141"/>
                <a:gd name="connsiteX14" fmla="*/ 1098980 w 1541780"/>
                <a:gd name="connsiteY14" fmla="*/ 426722 h 1336141"/>
                <a:gd name="connsiteX15" fmla="*/ 1125220 w 1541780"/>
                <a:gd name="connsiteY15" fmla="*/ 767082 h 1336141"/>
                <a:gd name="connsiteX16" fmla="*/ 1264486 w 1541780"/>
                <a:gd name="connsiteY16" fmla="*/ 603252 h 1336141"/>
                <a:gd name="connsiteX17" fmla="*/ 1292860 w 1541780"/>
                <a:gd name="connsiteY17" fmla="*/ 703582 h 1336141"/>
                <a:gd name="connsiteX18" fmla="*/ 1394460 w 1541780"/>
                <a:gd name="connsiteY18" fmla="*/ 622302 h 1336141"/>
                <a:gd name="connsiteX19" fmla="*/ 1478280 w 1541780"/>
                <a:gd name="connsiteY19" fmla="*/ 675642 h 1336141"/>
                <a:gd name="connsiteX20" fmla="*/ 1541780 w 1541780"/>
                <a:gd name="connsiteY20" fmla="*/ 655322 h 1336141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98980 w 1541780"/>
                <a:gd name="connsiteY14" fmla="*/ 426722 h 1336136"/>
                <a:gd name="connsiteX15" fmla="*/ 1125220 w 1541780"/>
                <a:gd name="connsiteY15" fmla="*/ 767082 h 1336136"/>
                <a:gd name="connsiteX16" fmla="*/ 1264486 w 1541780"/>
                <a:gd name="connsiteY16" fmla="*/ 603252 h 1336136"/>
                <a:gd name="connsiteX17" fmla="*/ 1292860 w 1541780"/>
                <a:gd name="connsiteY17" fmla="*/ 703582 h 1336136"/>
                <a:gd name="connsiteX18" fmla="*/ 1394460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64486 w 1541780"/>
                <a:gd name="connsiteY16" fmla="*/ 603252 h 1336136"/>
                <a:gd name="connsiteX17" fmla="*/ 1292860 w 1541780"/>
                <a:gd name="connsiteY17" fmla="*/ 703582 h 1336136"/>
                <a:gd name="connsiteX18" fmla="*/ 1394460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94460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7702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9607 h 1336136"/>
                <a:gd name="connsiteX3" fmla="*/ 231546 w 1541780"/>
                <a:gd name="connsiteY3" fmla="*/ 593727 h 1336136"/>
                <a:gd name="connsiteX4" fmla="*/ 314960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9607 h 1336136"/>
                <a:gd name="connsiteX3" fmla="*/ 231546 w 1541780"/>
                <a:gd name="connsiteY3" fmla="*/ 593727 h 1336136"/>
                <a:gd name="connsiteX4" fmla="*/ 306179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97840 w 1541780"/>
                <a:gd name="connsiteY7" fmla="*/ 98044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02 h 1336136"/>
                <a:gd name="connsiteX1" fmla="*/ 56286 w 1541780"/>
                <a:gd name="connsiteY1" fmla="*/ 607062 h 1336136"/>
                <a:gd name="connsiteX2" fmla="*/ 142240 w 1541780"/>
                <a:gd name="connsiteY2" fmla="*/ 649607 h 1336136"/>
                <a:gd name="connsiteX3" fmla="*/ 231546 w 1541780"/>
                <a:gd name="connsiteY3" fmla="*/ 593727 h 1336136"/>
                <a:gd name="connsiteX4" fmla="*/ 306179 w 1541780"/>
                <a:gd name="connsiteY4" fmla="*/ 680722 h 1336136"/>
                <a:gd name="connsiteX5" fmla="*/ 392485 w 1541780"/>
                <a:gd name="connsiteY5" fmla="*/ 455649 h 1336136"/>
                <a:gd name="connsiteX6" fmla="*/ 434095 w 1541780"/>
                <a:gd name="connsiteY6" fmla="*/ 458472 h 1336136"/>
                <a:gd name="connsiteX7" fmla="*/ 478521 w 1541780"/>
                <a:gd name="connsiteY7" fmla="*/ 969012 h 1336136"/>
                <a:gd name="connsiteX8" fmla="*/ 554588 w 1541780"/>
                <a:gd name="connsiteY8" fmla="*/ 66677 h 1336136"/>
                <a:gd name="connsiteX9" fmla="*/ 711200 w 1541780"/>
                <a:gd name="connsiteY9" fmla="*/ 1323342 h 1336136"/>
                <a:gd name="connsiteX10" fmla="*/ 717337 w 1541780"/>
                <a:gd name="connsiteY10" fmla="*/ 2 h 1336136"/>
                <a:gd name="connsiteX11" fmla="*/ 822960 w 1541780"/>
                <a:gd name="connsiteY11" fmla="*/ 1336042 h 1336136"/>
                <a:gd name="connsiteX12" fmla="*/ 895836 w 1541780"/>
                <a:gd name="connsiteY12" fmla="*/ 74932 h 1336136"/>
                <a:gd name="connsiteX13" fmla="*/ 949960 w 1541780"/>
                <a:gd name="connsiteY13" fmla="*/ 1099822 h 1336136"/>
                <a:gd name="connsiteX14" fmla="*/ 1056829 w 1541780"/>
                <a:gd name="connsiteY14" fmla="*/ 403862 h 1336136"/>
                <a:gd name="connsiteX15" fmla="*/ 1125220 w 1541780"/>
                <a:gd name="connsiteY15" fmla="*/ 767082 h 1336136"/>
                <a:gd name="connsiteX16" fmla="*/ 1215310 w 1541780"/>
                <a:gd name="connsiteY16" fmla="*/ 584202 h 1336136"/>
                <a:gd name="connsiteX17" fmla="*/ 1292860 w 1541780"/>
                <a:gd name="connsiteY17" fmla="*/ 703582 h 1336136"/>
                <a:gd name="connsiteX18" fmla="*/ 1385679 w 1541780"/>
                <a:gd name="connsiteY18" fmla="*/ 622302 h 1336136"/>
                <a:gd name="connsiteX19" fmla="*/ 1478280 w 1541780"/>
                <a:gd name="connsiteY19" fmla="*/ 675642 h 1336136"/>
                <a:gd name="connsiteX20" fmla="*/ 1541780 w 1541780"/>
                <a:gd name="connsiteY20" fmla="*/ 655322 h 133613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22960 w 1541780"/>
                <a:gd name="connsiteY11" fmla="*/ 1336052 h 1336146"/>
                <a:gd name="connsiteX12" fmla="*/ 895836 w 1541780"/>
                <a:gd name="connsiteY12" fmla="*/ 74942 h 1336146"/>
                <a:gd name="connsiteX13" fmla="*/ 949960 w 1541780"/>
                <a:gd name="connsiteY13" fmla="*/ 1099832 h 1336146"/>
                <a:gd name="connsiteX14" fmla="*/ 1056829 w 1541780"/>
                <a:gd name="connsiteY14" fmla="*/ 403872 h 1336146"/>
                <a:gd name="connsiteX15" fmla="*/ 1125220 w 1541780"/>
                <a:gd name="connsiteY15" fmla="*/ 767092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49960 w 1541780"/>
                <a:gd name="connsiteY13" fmla="*/ 1099832 h 1336146"/>
                <a:gd name="connsiteX14" fmla="*/ 1056829 w 1541780"/>
                <a:gd name="connsiteY14" fmla="*/ 403872 h 1336146"/>
                <a:gd name="connsiteX15" fmla="*/ 1125220 w 1541780"/>
                <a:gd name="connsiteY15" fmla="*/ 767092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79817 w 1541780"/>
                <a:gd name="connsiteY13" fmla="*/ 1101737 h 1336146"/>
                <a:gd name="connsiteX14" fmla="*/ 1056829 w 1541780"/>
                <a:gd name="connsiteY14" fmla="*/ 403872 h 1336146"/>
                <a:gd name="connsiteX15" fmla="*/ 1125220 w 1541780"/>
                <a:gd name="connsiteY15" fmla="*/ 767092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79817 w 1541780"/>
                <a:gd name="connsiteY13" fmla="*/ 1101737 h 1336146"/>
                <a:gd name="connsiteX14" fmla="*/ 1056829 w 1541780"/>
                <a:gd name="connsiteY14" fmla="*/ 403872 h 1336146"/>
                <a:gd name="connsiteX15" fmla="*/ 1139271 w 1541780"/>
                <a:gd name="connsiteY15" fmla="*/ 776617 h 1336146"/>
                <a:gd name="connsiteX16" fmla="*/ 1215310 w 1541780"/>
                <a:gd name="connsiteY16" fmla="*/ 584212 h 1336146"/>
                <a:gd name="connsiteX17" fmla="*/ 1292860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34095 w 1541780"/>
                <a:gd name="connsiteY6" fmla="*/ 458482 h 1336146"/>
                <a:gd name="connsiteX7" fmla="*/ 478521 w 1541780"/>
                <a:gd name="connsiteY7" fmla="*/ 969022 h 1336146"/>
                <a:gd name="connsiteX8" fmla="*/ 554588 w 1541780"/>
                <a:gd name="connsiteY8" fmla="*/ 66687 h 1336146"/>
                <a:gd name="connsiteX9" fmla="*/ 640948 w 1541780"/>
                <a:gd name="connsiteY9" fmla="*/ 1308112 h 1336146"/>
                <a:gd name="connsiteX10" fmla="*/ 717337 w 1541780"/>
                <a:gd name="connsiteY10" fmla="*/ 12 h 1336146"/>
                <a:gd name="connsiteX11" fmla="*/ 800128 w 1541780"/>
                <a:gd name="connsiteY11" fmla="*/ 1336052 h 1336146"/>
                <a:gd name="connsiteX12" fmla="*/ 895836 w 1541780"/>
                <a:gd name="connsiteY12" fmla="*/ 74942 h 1336146"/>
                <a:gd name="connsiteX13" fmla="*/ 979817 w 1541780"/>
                <a:gd name="connsiteY13" fmla="*/ 1101737 h 1336146"/>
                <a:gd name="connsiteX14" fmla="*/ 1056829 w 1541780"/>
                <a:gd name="connsiteY14" fmla="*/ 403872 h 1336146"/>
                <a:gd name="connsiteX15" fmla="*/ 1139271 w 1541780"/>
                <a:gd name="connsiteY15" fmla="*/ 776617 h 1336146"/>
                <a:gd name="connsiteX16" fmla="*/ 1215310 w 1541780"/>
                <a:gd name="connsiteY16" fmla="*/ 584212 h 1336146"/>
                <a:gd name="connsiteX17" fmla="*/ 1308666 w 1541780"/>
                <a:gd name="connsiteY17" fmla="*/ 703592 h 1336146"/>
                <a:gd name="connsiteX18" fmla="*/ 1385679 w 1541780"/>
                <a:gd name="connsiteY18" fmla="*/ 622312 h 1336146"/>
                <a:gd name="connsiteX19" fmla="*/ 1478280 w 1541780"/>
                <a:gd name="connsiteY19" fmla="*/ 675652 h 1336146"/>
                <a:gd name="connsiteX20" fmla="*/ 1541780 w 1541780"/>
                <a:gd name="connsiteY20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92485 w 1541780"/>
                <a:gd name="connsiteY5" fmla="*/ 455659 h 1336146"/>
                <a:gd name="connsiteX6" fmla="*/ 478521 w 1541780"/>
                <a:gd name="connsiteY6" fmla="*/ 969022 h 1336146"/>
                <a:gd name="connsiteX7" fmla="*/ 554588 w 1541780"/>
                <a:gd name="connsiteY7" fmla="*/ 66687 h 1336146"/>
                <a:gd name="connsiteX8" fmla="*/ 640948 w 1541780"/>
                <a:gd name="connsiteY8" fmla="*/ 1308112 h 1336146"/>
                <a:gd name="connsiteX9" fmla="*/ 717337 w 1541780"/>
                <a:gd name="connsiteY9" fmla="*/ 12 h 1336146"/>
                <a:gd name="connsiteX10" fmla="*/ 800128 w 1541780"/>
                <a:gd name="connsiteY10" fmla="*/ 1336052 h 1336146"/>
                <a:gd name="connsiteX11" fmla="*/ 895836 w 1541780"/>
                <a:gd name="connsiteY11" fmla="*/ 74942 h 1336146"/>
                <a:gd name="connsiteX12" fmla="*/ 979817 w 1541780"/>
                <a:gd name="connsiteY12" fmla="*/ 1101737 h 1336146"/>
                <a:gd name="connsiteX13" fmla="*/ 1056829 w 1541780"/>
                <a:gd name="connsiteY13" fmla="*/ 403872 h 1336146"/>
                <a:gd name="connsiteX14" fmla="*/ 1139271 w 1541780"/>
                <a:gd name="connsiteY14" fmla="*/ 776617 h 1336146"/>
                <a:gd name="connsiteX15" fmla="*/ 1215310 w 1541780"/>
                <a:gd name="connsiteY15" fmla="*/ 584212 h 1336146"/>
                <a:gd name="connsiteX16" fmla="*/ 1308666 w 1541780"/>
                <a:gd name="connsiteY16" fmla="*/ 703592 h 1336146"/>
                <a:gd name="connsiteX17" fmla="*/ 1385679 w 1541780"/>
                <a:gd name="connsiteY17" fmla="*/ 622312 h 1336146"/>
                <a:gd name="connsiteX18" fmla="*/ 1478280 w 1541780"/>
                <a:gd name="connsiteY18" fmla="*/ 675652 h 1336146"/>
                <a:gd name="connsiteX19" fmla="*/ 1541780 w 1541780"/>
                <a:gd name="connsiteY19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93737 h 1336146"/>
                <a:gd name="connsiteX4" fmla="*/ 306179 w 1541780"/>
                <a:gd name="connsiteY4" fmla="*/ 680732 h 1336146"/>
                <a:gd name="connsiteX5" fmla="*/ 380191 w 1541780"/>
                <a:gd name="connsiteY5" fmla="*/ 394699 h 1336146"/>
                <a:gd name="connsiteX6" fmla="*/ 478521 w 1541780"/>
                <a:gd name="connsiteY6" fmla="*/ 969022 h 1336146"/>
                <a:gd name="connsiteX7" fmla="*/ 554588 w 1541780"/>
                <a:gd name="connsiteY7" fmla="*/ 66687 h 1336146"/>
                <a:gd name="connsiteX8" fmla="*/ 640948 w 1541780"/>
                <a:gd name="connsiteY8" fmla="*/ 1308112 h 1336146"/>
                <a:gd name="connsiteX9" fmla="*/ 717337 w 1541780"/>
                <a:gd name="connsiteY9" fmla="*/ 12 h 1336146"/>
                <a:gd name="connsiteX10" fmla="*/ 800128 w 1541780"/>
                <a:gd name="connsiteY10" fmla="*/ 1336052 h 1336146"/>
                <a:gd name="connsiteX11" fmla="*/ 895836 w 1541780"/>
                <a:gd name="connsiteY11" fmla="*/ 74942 h 1336146"/>
                <a:gd name="connsiteX12" fmla="*/ 979817 w 1541780"/>
                <a:gd name="connsiteY12" fmla="*/ 1101737 h 1336146"/>
                <a:gd name="connsiteX13" fmla="*/ 1056829 w 1541780"/>
                <a:gd name="connsiteY13" fmla="*/ 403872 h 1336146"/>
                <a:gd name="connsiteX14" fmla="*/ 1139271 w 1541780"/>
                <a:gd name="connsiteY14" fmla="*/ 776617 h 1336146"/>
                <a:gd name="connsiteX15" fmla="*/ 1215310 w 1541780"/>
                <a:gd name="connsiteY15" fmla="*/ 584212 h 1336146"/>
                <a:gd name="connsiteX16" fmla="*/ 1308666 w 1541780"/>
                <a:gd name="connsiteY16" fmla="*/ 703592 h 1336146"/>
                <a:gd name="connsiteX17" fmla="*/ 1385679 w 1541780"/>
                <a:gd name="connsiteY17" fmla="*/ 622312 h 1336146"/>
                <a:gd name="connsiteX18" fmla="*/ 1478280 w 1541780"/>
                <a:gd name="connsiteY18" fmla="*/ 675652 h 1336146"/>
                <a:gd name="connsiteX19" fmla="*/ 1541780 w 1541780"/>
                <a:gd name="connsiteY19" fmla="*/ 655332 h 1336146"/>
                <a:gd name="connsiteX0" fmla="*/ 0 w 1541780"/>
                <a:gd name="connsiteY0" fmla="*/ 622312 h 1336146"/>
                <a:gd name="connsiteX1" fmla="*/ 56286 w 1541780"/>
                <a:gd name="connsiteY1" fmla="*/ 607072 h 1336146"/>
                <a:gd name="connsiteX2" fmla="*/ 142240 w 1541780"/>
                <a:gd name="connsiteY2" fmla="*/ 649617 h 1336146"/>
                <a:gd name="connsiteX3" fmla="*/ 231546 w 1541780"/>
                <a:gd name="connsiteY3" fmla="*/ 570877 h 1336146"/>
                <a:gd name="connsiteX4" fmla="*/ 306179 w 1541780"/>
                <a:gd name="connsiteY4" fmla="*/ 680732 h 1336146"/>
                <a:gd name="connsiteX5" fmla="*/ 380191 w 1541780"/>
                <a:gd name="connsiteY5" fmla="*/ 394699 h 1336146"/>
                <a:gd name="connsiteX6" fmla="*/ 478521 w 1541780"/>
                <a:gd name="connsiteY6" fmla="*/ 969022 h 1336146"/>
                <a:gd name="connsiteX7" fmla="*/ 554588 w 1541780"/>
                <a:gd name="connsiteY7" fmla="*/ 66687 h 1336146"/>
                <a:gd name="connsiteX8" fmla="*/ 640948 w 1541780"/>
                <a:gd name="connsiteY8" fmla="*/ 1308112 h 1336146"/>
                <a:gd name="connsiteX9" fmla="*/ 717337 w 1541780"/>
                <a:gd name="connsiteY9" fmla="*/ 12 h 1336146"/>
                <a:gd name="connsiteX10" fmla="*/ 800128 w 1541780"/>
                <a:gd name="connsiteY10" fmla="*/ 1336052 h 1336146"/>
                <a:gd name="connsiteX11" fmla="*/ 895836 w 1541780"/>
                <a:gd name="connsiteY11" fmla="*/ 74942 h 1336146"/>
                <a:gd name="connsiteX12" fmla="*/ 979817 w 1541780"/>
                <a:gd name="connsiteY12" fmla="*/ 1101737 h 1336146"/>
                <a:gd name="connsiteX13" fmla="*/ 1056829 w 1541780"/>
                <a:gd name="connsiteY13" fmla="*/ 403872 h 1336146"/>
                <a:gd name="connsiteX14" fmla="*/ 1139271 w 1541780"/>
                <a:gd name="connsiteY14" fmla="*/ 776617 h 1336146"/>
                <a:gd name="connsiteX15" fmla="*/ 1215310 w 1541780"/>
                <a:gd name="connsiteY15" fmla="*/ 584212 h 1336146"/>
                <a:gd name="connsiteX16" fmla="*/ 1308666 w 1541780"/>
                <a:gd name="connsiteY16" fmla="*/ 703592 h 1336146"/>
                <a:gd name="connsiteX17" fmla="*/ 1385679 w 1541780"/>
                <a:gd name="connsiteY17" fmla="*/ 622312 h 1336146"/>
                <a:gd name="connsiteX18" fmla="*/ 1478280 w 1541780"/>
                <a:gd name="connsiteY18" fmla="*/ 675652 h 1336146"/>
                <a:gd name="connsiteX19" fmla="*/ 1541780 w 1541780"/>
                <a:gd name="connsiteY19" fmla="*/ 655332 h 133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1780" h="1336146">
                  <a:moveTo>
                    <a:pt x="0" y="622312"/>
                  </a:moveTo>
                  <a:cubicBezTo>
                    <a:pt x="22436" y="612575"/>
                    <a:pt x="32579" y="602521"/>
                    <a:pt x="56286" y="607072"/>
                  </a:cubicBezTo>
                  <a:cubicBezTo>
                    <a:pt x="79993" y="611623"/>
                    <a:pt x="113030" y="655649"/>
                    <a:pt x="142240" y="649617"/>
                  </a:cubicBezTo>
                  <a:cubicBezTo>
                    <a:pt x="171450" y="643585"/>
                    <a:pt x="204223" y="565691"/>
                    <a:pt x="231546" y="570877"/>
                  </a:cubicBezTo>
                  <a:cubicBezTo>
                    <a:pt x="258869" y="576063"/>
                    <a:pt x="281405" y="710095"/>
                    <a:pt x="306179" y="680732"/>
                  </a:cubicBezTo>
                  <a:cubicBezTo>
                    <a:pt x="330953" y="651369"/>
                    <a:pt x="351467" y="346651"/>
                    <a:pt x="380191" y="394699"/>
                  </a:cubicBezTo>
                  <a:cubicBezTo>
                    <a:pt x="408915" y="442747"/>
                    <a:pt x="449455" y="1023691"/>
                    <a:pt x="478521" y="969022"/>
                  </a:cubicBezTo>
                  <a:cubicBezTo>
                    <a:pt x="507587" y="914353"/>
                    <a:pt x="527517" y="10172"/>
                    <a:pt x="554588" y="66687"/>
                  </a:cubicBezTo>
                  <a:cubicBezTo>
                    <a:pt x="581659" y="123202"/>
                    <a:pt x="613823" y="1319224"/>
                    <a:pt x="640948" y="1308112"/>
                  </a:cubicBezTo>
                  <a:cubicBezTo>
                    <a:pt x="668073" y="1297000"/>
                    <a:pt x="690807" y="-4645"/>
                    <a:pt x="717337" y="12"/>
                  </a:cubicBezTo>
                  <a:cubicBezTo>
                    <a:pt x="743867" y="4669"/>
                    <a:pt x="770378" y="1323564"/>
                    <a:pt x="800128" y="1336052"/>
                  </a:cubicBezTo>
                  <a:cubicBezTo>
                    <a:pt x="829878" y="1348540"/>
                    <a:pt x="865888" y="113994"/>
                    <a:pt x="895836" y="74942"/>
                  </a:cubicBezTo>
                  <a:cubicBezTo>
                    <a:pt x="925784" y="35890"/>
                    <a:pt x="952985" y="1046915"/>
                    <a:pt x="979817" y="1101737"/>
                  </a:cubicBezTo>
                  <a:cubicBezTo>
                    <a:pt x="1006649" y="1156559"/>
                    <a:pt x="1030253" y="458059"/>
                    <a:pt x="1056829" y="403872"/>
                  </a:cubicBezTo>
                  <a:cubicBezTo>
                    <a:pt x="1083405" y="349685"/>
                    <a:pt x="1112858" y="746560"/>
                    <a:pt x="1139271" y="776617"/>
                  </a:cubicBezTo>
                  <a:cubicBezTo>
                    <a:pt x="1165684" y="806674"/>
                    <a:pt x="1187078" y="596383"/>
                    <a:pt x="1215310" y="584212"/>
                  </a:cubicBezTo>
                  <a:cubicBezTo>
                    <a:pt x="1243543" y="572041"/>
                    <a:pt x="1280271" y="697242"/>
                    <a:pt x="1308666" y="703592"/>
                  </a:cubicBezTo>
                  <a:cubicBezTo>
                    <a:pt x="1337061" y="709942"/>
                    <a:pt x="1357410" y="626969"/>
                    <a:pt x="1385679" y="622312"/>
                  </a:cubicBezTo>
                  <a:cubicBezTo>
                    <a:pt x="1413948" y="617655"/>
                    <a:pt x="1452263" y="670149"/>
                    <a:pt x="1478280" y="675652"/>
                  </a:cubicBezTo>
                  <a:cubicBezTo>
                    <a:pt x="1504297" y="681155"/>
                    <a:pt x="1522306" y="668243"/>
                    <a:pt x="1541780" y="655332"/>
                  </a:cubicBezTo>
                </a:path>
              </a:pathLst>
            </a:custGeom>
            <a:noFill/>
            <a:ln>
              <a:solidFill>
                <a:srgbClr val="7030A0">
                  <a:alpha val="52941"/>
                </a:srgbClr>
              </a:solidFill>
              <a:tailEnd type="none"/>
            </a:ln>
            <a:sp3d extrusionH="38100">
              <a:bevelT w="38100" h="38100"/>
              <a:bevelB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5" name="Isosceles Triangle 72">
              <a:extLst>
                <a:ext uri="{FF2B5EF4-FFF2-40B4-BE49-F238E27FC236}">
                  <a16:creationId xmlns:a16="http://schemas.microsoft.com/office/drawing/2014/main" id="{13734730-7EC4-0342-8BE9-FDA5A77375C2}"/>
                </a:ext>
              </a:extLst>
            </p:cNvPr>
            <p:cNvSpPr/>
            <p:nvPr/>
          </p:nvSpPr>
          <p:spPr>
            <a:xfrm rot="5400000">
              <a:off x="5616114" y="3019061"/>
              <a:ext cx="72008" cy="144017"/>
            </a:xfrm>
            <a:prstGeom prst="triangle">
              <a:avLst/>
            </a:prstGeom>
            <a:solidFill>
              <a:srgbClr val="7030A0">
                <a:alpha val="52941"/>
              </a:srgbClr>
            </a:solidFill>
            <a:ln>
              <a:solidFill>
                <a:srgbClr val="7030A0">
                  <a:alpha val="12157"/>
                </a:srgbClr>
              </a:solidFill>
            </a:ln>
            <a:sp3d extrusionH="38100">
              <a:bevelT w="38100" h="38100"/>
              <a:bevelB w="381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4A97E3-93CE-E740-B866-9978181E9157}"/>
                  </a:ext>
                </a:extLst>
              </p:cNvPr>
              <p:cNvSpPr txBox="1"/>
              <p:nvPr/>
            </p:nvSpPr>
            <p:spPr>
              <a:xfrm>
                <a:off x="1140591" y="3155662"/>
                <a:ext cx="851848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baseline="-25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baseline="-2500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GB" sz="2800" baseline="-25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C4A97E3-93CE-E740-B866-9978181E9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591" y="3155662"/>
                <a:ext cx="851848" cy="513282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36">
            <a:extLst>
              <a:ext uri="{FF2B5EF4-FFF2-40B4-BE49-F238E27FC236}">
                <a16:creationId xmlns:a16="http://schemas.microsoft.com/office/drawing/2014/main" id="{E7D9908C-7839-BF47-83E8-DB4D2FF5F189}"/>
              </a:ext>
            </a:extLst>
          </p:cNvPr>
          <p:cNvSpPr/>
          <p:nvPr/>
        </p:nvSpPr>
        <p:spPr>
          <a:xfrm>
            <a:off x="1511445" y="3696579"/>
            <a:ext cx="68770" cy="211835"/>
          </a:xfrm>
          <a:custGeom>
            <a:avLst/>
            <a:gdLst>
              <a:gd name="connsiteX0" fmla="*/ 162310 w 162310"/>
              <a:gd name="connsiteY0" fmla="*/ 0 h 554736"/>
              <a:gd name="connsiteX1" fmla="*/ 3814 w 162310"/>
              <a:gd name="connsiteY1" fmla="*/ 243840 h 554736"/>
              <a:gd name="connsiteX2" fmla="*/ 64774 w 162310"/>
              <a:gd name="connsiteY2" fmla="*/ 554736 h 554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310" h="554736">
                <a:moveTo>
                  <a:pt x="162310" y="0"/>
                </a:moveTo>
                <a:cubicBezTo>
                  <a:pt x="91190" y="75692"/>
                  <a:pt x="20070" y="151384"/>
                  <a:pt x="3814" y="243840"/>
                </a:cubicBezTo>
                <a:cubicBezTo>
                  <a:pt x="-12442" y="336296"/>
                  <a:pt x="26166" y="445516"/>
                  <a:pt x="64774" y="554736"/>
                </a:cubicBezTo>
              </a:path>
            </a:pathLst>
          </a:custGeom>
          <a:noFill/>
          <a:ln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Isosceles Triangle 78">
            <a:extLst>
              <a:ext uri="{FF2B5EF4-FFF2-40B4-BE49-F238E27FC236}">
                <a16:creationId xmlns:a16="http://schemas.microsoft.com/office/drawing/2014/main" id="{1A57DAE2-8771-5944-90F1-511E380182BB}"/>
              </a:ext>
            </a:extLst>
          </p:cNvPr>
          <p:cNvSpPr/>
          <p:nvPr/>
        </p:nvSpPr>
        <p:spPr>
          <a:xfrm rot="2400000">
            <a:off x="1289438" y="4235905"/>
            <a:ext cx="318299" cy="2860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534AB250-AA9C-6D4E-A1DF-F6F0F7CB6E51}"/>
              </a:ext>
            </a:extLst>
          </p:cNvPr>
          <p:cNvCxnSpPr/>
          <p:nvPr/>
        </p:nvCxnSpPr>
        <p:spPr>
          <a:xfrm flipV="1">
            <a:off x="1033461" y="4487778"/>
            <a:ext cx="308143" cy="270199"/>
          </a:xfrm>
          <a:prstGeom prst="curvedConnector2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7D213919-E4F7-C54E-A0A8-253CF0B29392}"/>
              </a:ext>
            </a:extLst>
          </p:cNvPr>
          <p:cNvSpPr txBox="1"/>
          <p:nvPr/>
        </p:nvSpPr>
        <p:spPr>
          <a:xfrm>
            <a:off x="3649717" y="3143588"/>
            <a:ext cx="11530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640 nm</a:t>
            </a:r>
            <a:endParaRPr lang="nl-NL" sz="16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3B31D83-54E2-734B-8A6D-78FE6CEB8CB7}"/>
              </a:ext>
            </a:extLst>
          </p:cNvPr>
          <p:cNvCxnSpPr>
            <a:cxnSpLocks/>
          </p:cNvCxnSpPr>
          <p:nvPr/>
        </p:nvCxnSpPr>
        <p:spPr>
          <a:xfrm flipH="1">
            <a:off x="2263664" y="2807513"/>
            <a:ext cx="774613" cy="654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483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1CD08F-1BC9-CB48-A8FF-6D2016C4DEFA}"/>
              </a:ext>
            </a:extLst>
          </p:cNvPr>
          <p:cNvSpPr/>
          <p:nvPr/>
        </p:nvSpPr>
        <p:spPr>
          <a:xfrm>
            <a:off x="4917892" y="249343"/>
            <a:ext cx="2544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Bodoni 72 Book" pitchFamily="2" charset="0"/>
                <a:ea typeface="Baskerville" panose="02020502070401020303" pitchFamily="18" charset="0"/>
              </a:rPr>
              <a:t>Bare substrate</a:t>
            </a:r>
            <a:endParaRPr lang="en-US" sz="32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4AF5DF-1CF5-2644-9E79-2308CCFFF101}"/>
              </a:ext>
            </a:extLst>
          </p:cNvPr>
          <p:cNvSpPr/>
          <p:nvPr/>
        </p:nvSpPr>
        <p:spPr>
          <a:xfrm>
            <a:off x="8761705" y="2881531"/>
            <a:ext cx="1997612" cy="8323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E15704-7BBE-7A4F-AE39-CF128BB6DC5A}"/>
              </a:ext>
            </a:extLst>
          </p:cNvPr>
          <p:cNvSpPr txBox="1"/>
          <p:nvPr/>
        </p:nvSpPr>
        <p:spPr>
          <a:xfrm>
            <a:off x="9458986" y="3113034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5EB9CD-8D02-0043-BFEB-9A6A95BA9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78" y="1345320"/>
            <a:ext cx="62611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65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1CD08F-1BC9-CB48-A8FF-6D2016C4DEFA}"/>
              </a:ext>
            </a:extLst>
          </p:cNvPr>
          <p:cNvSpPr/>
          <p:nvPr/>
        </p:nvSpPr>
        <p:spPr>
          <a:xfrm>
            <a:off x="4710199" y="565102"/>
            <a:ext cx="25138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Bodoni 72 Book" pitchFamily="2" charset="0"/>
                <a:ea typeface="Baskerville" panose="02020502070401020303" pitchFamily="18" charset="0"/>
              </a:rPr>
              <a:t>Previous work</a:t>
            </a:r>
            <a:endParaRPr lang="en-US" sz="32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7" name="Picture 6" descr="A picture containing indoor, bird&#10;&#10;Description automatically generated">
            <a:extLst>
              <a:ext uri="{FF2B5EF4-FFF2-40B4-BE49-F238E27FC236}">
                <a16:creationId xmlns:a16="http://schemas.microsoft.com/office/drawing/2014/main" id="{F71269C3-8734-5244-81C5-A286BC6E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40" y="1764725"/>
            <a:ext cx="4836160" cy="1605756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65A26-AF4F-054B-A75E-9E6519AC10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25"/>
          <a:stretch/>
        </p:blipFill>
        <p:spPr>
          <a:xfrm>
            <a:off x="7224028" y="1088053"/>
            <a:ext cx="2382505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83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CAC063-EFCD-3349-952F-E4A7541435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95"/>
          <a:stretch/>
        </p:blipFill>
        <p:spPr>
          <a:xfrm rot="10800000" flipV="1">
            <a:off x="0" y="1660183"/>
            <a:ext cx="7480300" cy="5223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5025C6-0D17-C148-84A5-580B0E9F7BA5}"/>
                  </a:ext>
                </a:extLst>
              </p:cNvPr>
              <p:cNvSpPr txBox="1"/>
              <p:nvPr/>
            </p:nvSpPr>
            <p:spPr>
              <a:xfrm>
                <a:off x="6932802" y="2342114"/>
                <a:ext cx="4267199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500" b="0" i="0" smtClean="0">
                              <a:latin typeface="Cambria Math" panose="02040503050406030204" pitchFamily="18" charset="0"/>
                            </a:rPr>
                            <m:t>SRO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E5025C6-0D17-C148-84A5-580B0E9F7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802" y="2342114"/>
                <a:ext cx="4267199" cy="477054"/>
              </a:xfrm>
              <a:prstGeom prst="rect">
                <a:avLst/>
              </a:prstGeom>
              <a:blipFill>
                <a:blip r:embed="rId4"/>
                <a:stretch>
                  <a:fillRect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7B06A6-6027-AD47-BD55-09DAD95993CC}"/>
                  </a:ext>
                </a:extLst>
              </p:cNvPr>
              <p:cNvSpPr txBox="1"/>
              <p:nvPr/>
            </p:nvSpPr>
            <p:spPr>
              <a:xfrm>
                <a:off x="5959787" y="3857526"/>
                <a:ext cx="5960225" cy="785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CaF</m:t>
                              </m:r>
                              <m:r>
                                <a:rPr lang="en-US" sz="2500" b="0" i="0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SRO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SRO</m:t>
                              </m:r>
                            </m:sub>
                          </m:s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CaF</m:t>
                              </m:r>
                              <m:r>
                                <a:rPr lang="en-US" sz="2500" b="0" i="0" baseline="-2500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=−0.22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7B06A6-6027-AD47-BD55-09DAD9599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9787" y="3857526"/>
                <a:ext cx="5960225" cy="785856"/>
              </a:xfrm>
              <a:prstGeom prst="rect">
                <a:avLst/>
              </a:prstGeom>
              <a:blipFill>
                <a:blip r:embed="rId5"/>
                <a:stretch>
                  <a:fillRect t="-1587" b="-1111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D5EBFE-9980-764B-AEE5-12939B964384}"/>
                  </a:ext>
                </a:extLst>
              </p:cNvPr>
              <p:cNvSpPr/>
              <p:nvPr/>
            </p:nvSpPr>
            <p:spPr>
              <a:xfrm>
                <a:off x="7089191" y="5684555"/>
                <a:ext cx="4392164" cy="8174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SRO</m:t>
                              </m:r>
                            </m:sub>
                          </m:sSub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SRO</m:t>
                              </m:r>
                            </m:sub>
                          </m:sSub>
                        </m:den>
                      </m:f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5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500" b="0" i="0" smtClean="0">
                          <a:latin typeface="Cambria Math" panose="02040503050406030204" pitchFamily="18" charset="0"/>
                        </a:rPr>
                        <m:t>=1,2,3..</m:t>
                      </m:r>
                    </m:oMath>
                  </m:oMathPara>
                </a14:m>
                <a:endParaRPr lang="en-US" sz="25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DD5EBFE-9980-764B-AEE5-12939B964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191" y="5684555"/>
                <a:ext cx="4392164" cy="817403"/>
              </a:xfrm>
              <a:prstGeom prst="rect">
                <a:avLst/>
              </a:prstGeom>
              <a:blipFill>
                <a:blip r:embed="rId6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B5FEA05-4C9B-9E48-BD8C-55107E905AC8}"/>
              </a:ext>
            </a:extLst>
          </p:cNvPr>
          <p:cNvSpPr txBox="1"/>
          <p:nvPr/>
        </p:nvSpPr>
        <p:spPr>
          <a:xfrm>
            <a:off x="5729757" y="2178332"/>
            <a:ext cx="709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SRO</a:t>
            </a:r>
            <a:endParaRPr lang="en-US" sz="2400" b="1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C01FD-120A-D147-979B-1DB70AF1FE72}"/>
              </a:ext>
            </a:extLst>
          </p:cNvPr>
          <p:cNvSpPr txBox="1"/>
          <p:nvPr/>
        </p:nvSpPr>
        <p:spPr>
          <a:xfrm>
            <a:off x="4716828" y="2178332"/>
            <a:ext cx="745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CaF</a:t>
            </a:r>
            <a:r>
              <a:rPr lang="en-US" sz="2400" b="1" baseline="-25000" dirty="0"/>
              <a:t>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9AD66C-2B3F-EA48-B6BA-155680C3B365}"/>
              </a:ext>
            </a:extLst>
          </p:cNvPr>
          <p:cNvSpPr/>
          <p:nvPr/>
        </p:nvSpPr>
        <p:spPr>
          <a:xfrm>
            <a:off x="4105466" y="356042"/>
            <a:ext cx="4666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Bodoni 72 Book" pitchFamily="2" charset="0"/>
              </a:rPr>
              <a:t>Vibrating string with fixed ends</a:t>
            </a:r>
            <a:endParaRPr lang="en-US" sz="2800" b="1" baseline="-25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10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912CF1-EDAD-7243-8063-319A876EB6FF}"/>
              </a:ext>
            </a:extLst>
          </p:cNvPr>
          <p:cNvCxnSpPr>
            <a:cxnSpLocks/>
          </p:cNvCxnSpPr>
          <p:nvPr/>
        </p:nvCxnSpPr>
        <p:spPr>
          <a:xfrm flipH="1">
            <a:off x="1935905" y="2564523"/>
            <a:ext cx="966951" cy="166063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421041F-9038-0E4F-B1EA-2C6AB4FD403C}"/>
              </a:ext>
            </a:extLst>
          </p:cNvPr>
          <p:cNvCxnSpPr>
            <a:cxnSpLocks/>
          </p:cNvCxnSpPr>
          <p:nvPr/>
        </p:nvCxnSpPr>
        <p:spPr>
          <a:xfrm>
            <a:off x="2902856" y="2577775"/>
            <a:ext cx="0" cy="222819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1B3EE7-D846-E246-82E6-C29AB6FEDE9D}"/>
              </a:ext>
            </a:extLst>
          </p:cNvPr>
          <p:cNvCxnSpPr>
            <a:cxnSpLocks/>
          </p:cNvCxnSpPr>
          <p:nvPr/>
        </p:nvCxnSpPr>
        <p:spPr>
          <a:xfrm>
            <a:off x="2461423" y="2406869"/>
            <a:ext cx="882867" cy="2942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C615D8-25D0-7A4C-9F1E-585008FB1B84}"/>
              </a:ext>
            </a:extLst>
          </p:cNvPr>
          <p:cNvSpPr txBox="1"/>
          <p:nvPr/>
        </p:nvSpPr>
        <p:spPr>
          <a:xfrm>
            <a:off x="1297448" y="1640114"/>
            <a:ext cx="32108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SRO (80 u.c.) // CaF</a:t>
            </a:r>
            <a:r>
              <a:rPr lang="en-US" sz="2800" b="1" baseline="-25000" dirty="0"/>
              <a:t>2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82975-129B-D04B-B743-FC419D18B6A5}"/>
                  </a:ext>
                </a:extLst>
              </p:cNvPr>
              <p:cNvSpPr txBox="1"/>
              <p:nvPr/>
            </p:nvSpPr>
            <p:spPr>
              <a:xfrm>
                <a:off x="6623726" y="2040722"/>
                <a:ext cx="426719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SRO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=30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nm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AA82975-129B-D04B-B743-FC419D18B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726" y="2040722"/>
                <a:ext cx="4267199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AED254-52BC-2244-B35D-AF42A5182B5D}"/>
                  </a:ext>
                </a:extLst>
              </p:cNvPr>
              <p:cNvSpPr txBox="1"/>
              <p:nvPr/>
            </p:nvSpPr>
            <p:spPr>
              <a:xfrm>
                <a:off x="5911272" y="4171447"/>
                <a:ext cx="4803303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SRO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6.31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ps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6.21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mg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=39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MPa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AED254-52BC-2244-B35D-AF42A5182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1272" y="4171447"/>
                <a:ext cx="4803303" cy="657488"/>
              </a:xfrm>
              <a:prstGeom prst="rect">
                <a:avLst/>
              </a:prstGeom>
              <a:blipFill>
                <a:blip r:embed="rId3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CBA3B2-B1B7-2444-9F5A-5E1092E19B45}"/>
                  </a:ext>
                </a:extLst>
              </p:cNvPr>
              <p:cNvSpPr txBox="1"/>
              <p:nvPr/>
            </p:nvSpPr>
            <p:spPr>
              <a:xfrm>
                <a:off x="6164548" y="5462786"/>
                <a:ext cx="4550027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CaF</m:t>
                          </m:r>
                          <m:r>
                            <a:rPr lang="en-US" b="0" i="0" baseline="-2500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6.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ps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3.81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MPa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1CBA3B2-B1B7-2444-9F5A-5E1092E19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4548" y="5462786"/>
                <a:ext cx="4550027" cy="657488"/>
              </a:xfrm>
              <a:prstGeom prst="rect">
                <a:avLst/>
              </a:prstGeom>
              <a:blipFill>
                <a:blip r:embed="rId4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253A5E-EA9E-2841-81CD-344CC382AF13}"/>
                  </a:ext>
                </a:extLst>
              </p:cNvPr>
              <p:cNvSpPr txBox="1"/>
              <p:nvPr/>
            </p:nvSpPr>
            <p:spPr>
              <a:xfrm>
                <a:off x="5832444" y="3394841"/>
                <a:ext cx="4604530" cy="657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STO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7.6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ps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4.96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mg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=39 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MPa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253A5E-EA9E-2841-81CD-344CC382A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444" y="3394841"/>
                <a:ext cx="4604530" cy="657488"/>
              </a:xfrm>
              <a:prstGeom prst="rect">
                <a:avLst/>
              </a:prstGeom>
              <a:blipFill>
                <a:blip r:embed="rId5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438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561131-4ADA-AD43-A3EE-C18CB614A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520" y="710234"/>
            <a:ext cx="7321769" cy="57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56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dark, food, white&#10;&#10;Description automatically generated">
            <a:extLst>
              <a:ext uri="{FF2B5EF4-FFF2-40B4-BE49-F238E27FC236}">
                <a16:creationId xmlns:a16="http://schemas.microsoft.com/office/drawing/2014/main" id="{B4FE8879-2A8D-194E-BE0D-298F170A7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52500" y="0"/>
            <a:ext cx="10287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47D8DA-EE6E-9345-87A2-3CC73C1723C1}"/>
              </a:ext>
            </a:extLst>
          </p:cNvPr>
          <p:cNvSpPr/>
          <p:nvPr/>
        </p:nvSpPr>
        <p:spPr>
          <a:xfrm>
            <a:off x="0" y="0"/>
            <a:ext cx="117389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60DF83-786B-2B4A-9614-2FE876204B19}"/>
              </a:ext>
            </a:extLst>
          </p:cNvPr>
          <p:cNvSpPr/>
          <p:nvPr/>
        </p:nvSpPr>
        <p:spPr>
          <a:xfrm>
            <a:off x="11018108" y="0"/>
            <a:ext cx="1173892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6DCF1F-6843-3041-A50F-B3582A0D9CA4}"/>
              </a:ext>
            </a:extLst>
          </p:cNvPr>
          <p:cNvSpPr/>
          <p:nvPr/>
        </p:nvSpPr>
        <p:spPr>
          <a:xfrm>
            <a:off x="3584028" y="3875690"/>
            <a:ext cx="1173892" cy="117389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D61AA6-A22B-2A48-95E7-DAE2F9B72368}"/>
              </a:ext>
            </a:extLst>
          </p:cNvPr>
          <p:cNvSpPr/>
          <p:nvPr/>
        </p:nvSpPr>
        <p:spPr>
          <a:xfrm>
            <a:off x="6500649" y="3875690"/>
            <a:ext cx="1173892" cy="117389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085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CFEC4A-9537-2E4F-B0B7-F6A7CCFB3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29" y="-63061"/>
            <a:ext cx="8958335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6AE56F-CF7E-2244-B248-7DEC536D1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0"/>
            <a:ext cx="2872946" cy="191529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C97186D-595F-C344-A757-9696A66ADFE1}"/>
              </a:ext>
            </a:extLst>
          </p:cNvPr>
          <p:cNvSpPr/>
          <p:nvPr/>
        </p:nvSpPr>
        <p:spPr>
          <a:xfrm flipH="1">
            <a:off x="670660" y="957648"/>
            <a:ext cx="461532" cy="461532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C6D1609-2BDE-2E47-A58F-8C9328DCF7A2}"/>
              </a:ext>
            </a:extLst>
          </p:cNvPr>
          <p:cNvSpPr/>
          <p:nvPr/>
        </p:nvSpPr>
        <p:spPr>
          <a:xfrm flipH="1">
            <a:off x="1461783" y="1058350"/>
            <a:ext cx="461532" cy="461532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540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005650-56B2-214E-B1F2-2CD82A7D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164" y="780615"/>
            <a:ext cx="7938648" cy="60773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C31FE2-6285-0445-A66D-AB6222FE9972}"/>
              </a:ext>
            </a:extLst>
          </p:cNvPr>
          <p:cNvSpPr/>
          <p:nvPr/>
        </p:nvSpPr>
        <p:spPr>
          <a:xfrm>
            <a:off x="3726554" y="287774"/>
            <a:ext cx="5022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Bodoni 72 Book" pitchFamily="2" charset="0"/>
              </a:rPr>
              <a:t>Excitation power dependence</a:t>
            </a:r>
            <a:endParaRPr lang="en-US" sz="3200" b="1" baseline="-25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177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257FBF-AF99-9A49-8D93-C41DECBB94FB}"/>
              </a:ext>
            </a:extLst>
          </p:cNvPr>
          <p:cNvSpPr/>
          <p:nvPr/>
        </p:nvSpPr>
        <p:spPr>
          <a:xfrm>
            <a:off x="7441809" y="2612667"/>
            <a:ext cx="1997612" cy="3938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6703E-4D84-1E46-BBB3-33E5C75E95EF}"/>
              </a:ext>
            </a:extLst>
          </p:cNvPr>
          <p:cNvSpPr/>
          <p:nvPr/>
        </p:nvSpPr>
        <p:spPr>
          <a:xfrm>
            <a:off x="7441809" y="3003874"/>
            <a:ext cx="1997612" cy="8323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345972-15BF-5C40-B0C1-96EBDDC8A33B}"/>
              </a:ext>
            </a:extLst>
          </p:cNvPr>
          <p:cNvSpPr/>
          <p:nvPr/>
        </p:nvSpPr>
        <p:spPr>
          <a:xfrm>
            <a:off x="2752579" y="2612758"/>
            <a:ext cx="1997612" cy="3938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A5AB34-4405-894A-B795-7A62BDB4C463}"/>
              </a:ext>
            </a:extLst>
          </p:cNvPr>
          <p:cNvSpPr/>
          <p:nvPr/>
        </p:nvSpPr>
        <p:spPr>
          <a:xfrm>
            <a:off x="2752579" y="3003965"/>
            <a:ext cx="1997612" cy="832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CD17BD-B8C0-2247-AB6D-B6842A7D6BCA}"/>
              </a:ext>
            </a:extLst>
          </p:cNvPr>
          <p:cNvSpPr txBox="1"/>
          <p:nvPr/>
        </p:nvSpPr>
        <p:spPr>
          <a:xfrm>
            <a:off x="2752579" y="3214920"/>
            <a:ext cx="199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CaF</a:t>
            </a:r>
            <a:r>
              <a:rPr lang="en-US" b="1" baseline="-25000" dirty="0"/>
              <a:t>2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51F19D-CDD2-F744-A8B0-79704DE5D4CE}"/>
              </a:ext>
            </a:extLst>
          </p:cNvPr>
          <p:cNvSpPr txBox="1"/>
          <p:nvPr/>
        </p:nvSpPr>
        <p:spPr>
          <a:xfrm>
            <a:off x="7441809" y="3214829"/>
            <a:ext cx="199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775418-B214-5544-9F99-A8E4CAD3B8C7}"/>
              </a:ext>
            </a:extLst>
          </p:cNvPr>
          <p:cNvSpPr txBox="1"/>
          <p:nvPr/>
        </p:nvSpPr>
        <p:spPr>
          <a:xfrm>
            <a:off x="7441809" y="2633966"/>
            <a:ext cx="1997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29D9CC-E678-C146-8F41-9CA407400630}"/>
              </a:ext>
            </a:extLst>
          </p:cNvPr>
          <p:cNvSpPr txBox="1"/>
          <p:nvPr/>
        </p:nvSpPr>
        <p:spPr>
          <a:xfrm>
            <a:off x="2752579" y="2625040"/>
            <a:ext cx="199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54DB2F-BD1F-2444-A21A-3A81670FEF1E}"/>
              </a:ext>
            </a:extLst>
          </p:cNvPr>
          <p:cNvSpPr/>
          <p:nvPr/>
        </p:nvSpPr>
        <p:spPr>
          <a:xfrm>
            <a:off x="2417421" y="2288025"/>
            <a:ext cx="2672862" cy="1923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5E39BD-1DF1-B64D-AC25-5183C3DE2C52}"/>
              </a:ext>
            </a:extLst>
          </p:cNvPr>
          <p:cNvSpPr/>
          <p:nvPr/>
        </p:nvSpPr>
        <p:spPr>
          <a:xfrm>
            <a:off x="7104184" y="2304320"/>
            <a:ext cx="2672862" cy="1923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D429FC-2FD7-3D43-9514-E44473A50654}"/>
              </a:ext>
            </a:extLst>
          </p:cNvPr>
          <p:cNvSpPr txBox="1"/>
          <p:nvPr/>
        </p:nvSpPr>
        <p:spPr>
          <a:xfrm>
            <a:off x="2260111" y="4334704"/>
            <a:ext cx="29825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Supported film / flake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E5DCB4-B942-BB4C-861D-EE99B373835F}"/>
              </a:ext>
            </a:extLst>
          </p:cNvPr>
          <p:cNvSpPr txBox="1"/>
          <p:nvPr/>
        </p:nvSpPr>
        <p:spPr>
          <a:xfrm>
            <a:off x="7598340" y="4305591"/>
            <a:ext cx="1841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Epitaxial film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F78248-46B3-CC4E-A4FA-5EC53A5DAC7E}"/>
              </a:ext>
            </a:extLst>
          </p:cNvPr>
          <p:cNvSpPr/>
          <p:nvPr/>
        </p:nvSpPr>
        <p:spPr>
          <a:xfrm>
            <a:off x="3753852" y="249343"/>
            <a:ext cx="4684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Bodoni 72 Book" pitchFamily="2" charset="0"/>
                <a:ea typeface="Baskerville" panose="02020502070401020303" pitchFamily="18" charset="0"/>
              </a:rPr>
              <a:t>Supported v. epitaxial films</a:t>
            </a:r>
            <a:endParaRPr lang="en-US" sz="32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696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1CD08F-1BC9-CB48-A8FF-6D2016C4DEFA}"/>
              </a:ext>
            </a:extLst>
          </p:cNvPr>
          <p:cNvSpPr/>
          <p:nvPr/>
        </p:nvSpPr>
        <p:spPr>
          <a:xfrm>
            <a:off x="3753852" y="249343"/>
            <a:ext cx="4684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Bodoni 72 Book" pitchFamily="2" charset="0"/>
                <a:ea typeface="Baskerville" panose="02020502070401020303" pitchFamily="18" charset="0"/>
              </a:rPr>
              <a:t>Supported v. epitaxial films</a:t>
            </a:r>
            <a:endParaRPr lang="en-US" sz="32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9311BE-27BD-4849-990D-B91DE2944C73}"/>
              </a:ext>
            </a:extLst>
          </p:cNvPr>
          <p:cNvSpPr/>
          <p:nvPr/>
        </p:nvSpPr>
        <p:spPr>
          <a:xfrm>
            <a:off x="8438148" y="3795932"/>
            <a:ext cx="1997612" cy="3938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419574-4FE7-284F-99DD-48FF7B1D235C}"/>
              </a:ext>
            </a:extLst>
          </p:cNvPr>
          <p:cNvSpPr/>
          <p:nvPr/>
        </p:nvSpPr>
        <p:spPr>
          <a:xfrm>
            <a:off x="8438148" y="4187139"/>
            <a:ext cx="1997612" cy="8323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928FA-5D12-B948-A4EC-19701D02A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78" y="1226176"/>
            <a:ext cx="6261100" cy="4737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3D5841C-77F6-9D49-B2BF-D0E8DD49BC80}"/>
              </a:ext>
            </a:extLst>
          </p:cNvPr>
          <p:cNvSpPr/>
          <p:nvPr/>
        </p:nvSpPr>
        <p:spPr>
          <a:xfrm>
            <a:off x="8435681" y="1663451"/>
            <a:ext cx="1997612" cy="3938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EB68A0-601E-F44C-B540-48B19C0CC489}"/>
              </a:ext>
            </a:extLst>
          </p:cNvPr>
          <p:cNvSpPr/>
          <p:nvPr/>
        </p:nvSpPr>
        <p:spPr>
          <a:xfrm>
            <a:off x="8435681" y="2054658"/>
            <a:ext cx="1997612" cy="8323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B9A847-8DC0-724B-BEAB-906D72E8B443}"/>
              </a:ext>
            </a:extLst>
          </p:cNvPr>
          <p:cNvSpPr txBox="1"/>
          <p:nvPr/>
        </p:nvSpPr>
        <p:spPr>
          <a:xfrm>
            <a:off x="9132962" y="2265613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CaF</a:t>
            </a:r>
            <a:r>
              <a:rPr lang="en-US" b="1" baseline="-25000" dirty="0"/>
              <a:t>2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B973B-9540-6248-9651-97C62565A2D9}"/>
              </a:ext>
            </a:extLst>
          </p:cNvPr>
          <p:cNvSpPr txBox="1"/>
          <p:nvPr/>
        </p:nvSpPr>
        <p:spPr>
          <a:xfrm>
            <a:off x="9135429" y="4398094"/>
            <a:ext cx="5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C7BC5B-9791-7042-AEB2-7DDC9759C1D4}"/>
              </a:ext>
            </a:extLst>
          </p:cNvPr>
          <p:cNvSpPr txBox="1"/>
          <p:nvPr/>
        </p:nvSpPr>
        <p:spPr>
          <a:xfrm>
            <a:off x="9111159" y="3817231"/>
            <a:ext cx="57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SRO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17460-3164-AB42-8A0D-BEBC11807F97}"/>
              </a:ext>
            </a:extLst>
          </p:cNvPr>
          <p:cNvSpPr txBox="1"/>
          <p:nvPr/>
        </p:nvSpPr>
        <p:spPr>
          <a:xfrm>
            <a:off x="9121836" y="1675733"/>
            <a:ext cx="57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0B0B91-C514-DD48-AB5B-DFB6E4987773}"/>
              </a:ext>
            </a:extLst>
          </p:cNvPr>
          <p:cNvSpPr/>
          <p:nvPr/>
        </p:nvSpPr>
        <p:spPr>
          <a:xfrm>
            <a:off x="8100523" y="1338718"/>
            <a:ext cx="2672862" cy="192375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4665AC3-89FC-A44E-8AEF-AE7B03066103}"/>
              </a:ext>
            </a:extLst>
          </p:cNvPr>
          <p:cNvSpPr/>
          <p:nvPr/>
        </p:nvSpPr>
        <p:spPr>
          <a:xfrm>
            <a:off x="8100523" y="3487585"/>
            <a:ext cx="2672862" cy="19237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CE7C98-BB94-8D44-8ACA-2903A8426070}"/>
              </a:ext>
            </a:extLst>
          </p:cNvPr>
          <p:cNvSpPr/>
          <p:nvPr/>
        </p:nvSpPr>
        <p:spPr>
          <a:xfrm>
            <a:off x="5611552" y="1481959"/>
            <a:ext cx="384802" cy="193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sz="1200" dirty="0">
                <a:solidFill>
                  <a:schemeClr val="tx1"/>
                </a:solidFill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39637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1CD08F-1BC9-CB48-A8FF-6D2016C4DEFA}"/>
              </a:ext>
            </a:extLst>
          </p:cNvPr>
          <p:cNvSpPr/>
          <p:nvPr/>
        </p:nvSpPr>
        <p:spPr>
          <a:xfrm>
            <a:off x="3753852" y="249343"/>
            <a:ext cx="4684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Bodoni 72 Book" pitchFamily="2" charset="0"/>
                <a:ea typeface="Baskerville" panose="02020502070401020303" pitchFamily="18" charset="0"/>
              </a:rPr>
              <a:t>Supported v. epitaxial films</a:t>
            </a:r>
            <a:endParaRPr lang="en-US" sz="32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33477E-0F93-DE44-BFB2-5C059453B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7" r="35369"/>
          <a:stretch/>
        </p:blipFill>
        <p:spPr>
          <a:xfrm>
            <a:off x="5502341" y="2570367"/>
            <a:ext cx="4745801" cy="4287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96ADA-4E91-7449-8F06-A89C5A6DA436}"/>
                  </a:ext>
                </a:extLst>
              </p:cNvPr>
              <p:cNvSpPr txBox="1"/>
              <p:nvPr/>
            </p:nvSpPr>
            <p:spPr>
              <a:xfrm>
                <a:off x="6047735" y="1649619"/>
                <a:ext cx="5506278" cy="7795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=42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GHz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9B96ADA-4E91-7449-8F06-A89C5A6DA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735" y="1649619"/>
                <a:ext cx="5506278" cy="779509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>
            <a:extLst>
              <a:ext uri="{FF2B5EF4-FFF2-40B4-BE49-F238E27FC236}">
                <a16:creationId xmlns:a16="http://schemas.microsoft.com/office/drawing/2014/main" id="{CF7BD399-9D0B-0A46-B4F7-ADB8C08EAA35}"/>
              </a:ext>
            </a:extLst>
          </p:cNvPr>
          <p:cNvSpPr/>
          <p:nvPr/>
        </p:nvSpPr>
        <p:spPr>
          <a:xfrm>
            <a:off x="8977192" y="2767315"/>
            <a:ext cx="739514" cy="247055"/>
          </a:xfrm>
          <a:prstGeom prst="rightArrow">
            <a:avLst>
              <a:gd name="adj1" fmla="val 50000"/>
              <a:gd name="adj2" fmla="val 124024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E25082-E91D-0648-94BF-2485A4BEA300}"/>
                  </a:ext>
                </a:extLst>
              </p:cNvPr>
              <p:cNvSpPr txBox="1"/>
              <p:nvPr/>
            </p:nvSpPr>
            <p:spPr>
              <a:xfrm>
                <a:off x="9548051" y="2946592"/>
                <a:ext cx="4031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E25082-E91D-0648-94BF-2485A4BEA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051" y="2946592"/>
                <a:ext cx="403187" cy="430887"/>
              </a:xfrm>
              <a:prstGeom prst="rect">
                <a:avLst/>
              </a:prstGeom>
              <a:blipFill>
                <a:blip r:embed="rId4"/>
                <a:stretch>
                  <a:fillRect l="-9091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64BBAB3-6019-A64A-ACA7-CC35429C1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50" y="1604177"/>
            <a:ext cx="4894922" cy="37034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10B360-7A4A-3D46-A98D-57BA7450D831}"/>
              </a:ext>
            </a:extLst>
          </p:cNvPr>
          <p:cNvSpPr/>
          <p:nvPr/>
        </p:nvSpPr>
        <p:spPr>
          <a:xfrm>
            <a:off x="10557142" y="415176"/>
            <a:ext cx="1235854" cy="24369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0177FB-CCAA-AC42-A445-ECCEF4EACD07}"/>
              </a:ext>
            </a:extLst>
          </p:cNvPr>
          <p:cNvSpPr/>
          <p:nvPr/>
        </p:nvSpPr>
        <p:spPr>
          <a:xfrm>
            <a:off x="10557142" y="665850"/>
            <a:ext cx="1235855" cy="5149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449D53-11FA-B049-A81A-EA674DC9DB9E}"/>
              </a:ext>
            </a:extLst>
          </p:cNvPr>
          <p:cNvSpPr txBox="1"/>
          <p:nvPr/>
        </p:nvSpPr>
        <p:spPr>
          <a:xfrm>
            <a:off x="10918050" y="733057"/>
            <a:ext cx="66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STO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A3D87F-A7F0-7445-A893-57DA4F412C52}"/>
              </a:ext>
            </a:extLst>
          </p:cNvPr>
          <p:cNvSpPr txBox="1"/>
          <p:nvPr/>
        </p:nvSpPr>
        <p:spPr>
          <a:xfrm>
            <a:off x="10932594" y="364258"/>
            <a:ext cx="90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SRO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ECD5EF-AF0C-AC4A-90AA-666B2F6DA60E}"/>
              </a:ext>
            </a:extLst>
          </p:cNvPr>
          <p:cNvSpPr/>
          <p:nvPr/>
        </p:nvSpPr>
        <p:spPr>
          <a:xfrm>
            <a:off x="10348648" y="196832"/>
            <a:ext cx="1653609" cy="11901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F0E27A-342C-8A43-9A10-1217CB582007}"/>
              </a:ext>
            </a:extLst>
          </p:cNvPr>
          <p:cNvSpPr/>
          <p:nvPr/>
        </p:nvSpPr>
        <p:spPr>
          <a:xfrm rot="16200000">
            <a:off x="5683574" y="4123079"/>
            <a:ext cx="3373756" cy="39389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2C1EF39-3780-314A-A5E5-747B571441D2}"/>
              </a:ext>
            </a:extLst>
          </p:cNvPr>
          <p:cNvCxnSpPr>
            <a:cxnSpLocks/>
          </p:cNvCxnSpPr>
          <p:nvPr/>
        </p:nvCxnSpPr>
        <p:spPr>
          <a:xfrm flipV="1">
            <a:off x="6863739" y="4764101"/>
            <a:ext cx="703661" cy="39326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5C13070-62DD-1B47-9A70-62635E335BAB}"/>
              </a:ext>
            </a:extLst>
          </p:cNvPr>
          <p:cNvCxnSpPr>
            <a:cxnSpLocks/>
          </p:cNvCxnSpPr>
          <p:nvPr/>
        </p:nvCxnSpPr>
        <p:spPr>
          <a:xfrm flipV="1">
            <a:off x="7100310" y="5700653"/>
            <a:ext cx="467090" cy="251874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CCB168-1DCC-3D43-8377-78708E9FF000}"/>
              </a:ext>
            </a:extLst>
          </p:cNvPr>
          <p:cNvCxnSpPr>
            <a:cxnSpLocks/>
          </p:cNvCxnSpPr>
          <p:nvPr/>
        </p:nvCxnSpPr>
        <p:spPr>
          <a:xfrm flipV="1">
            <a:off x="6863739" y="3900189"/>
            <a:ext cx="728600" cy="39563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947E77-FDCF-F547-9F4C-7655F649A93D}"/>
              </a:ext>
            </a:extLst>
          </p:cNvPr>
          <p:cNvCxnSpPr>
            <a:cxnSpLocks/>
          </p:cNvCxnSpPr>
          <p:nvPr/>
        </p:nvCxnSpPr>
        <p:spPr>
          <a:xfrm>
            <a:off x="6971122" y="3577472"/>
            <a:ext cx="623143" cy="3215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933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1CD08F-1BC9-CB48-A8FF-6D2016C4DEFA}"/>
              </a:ext>
            </a:extLst>
          </p:cNvPr>
          <p:cNvSpPr/>
          <p:nvPr/>
        </p:nvSpPr>
        <p:spPr>
          <a:xfrm>
            <a:off x="3753852" y="249343"/>
            <a:ext cx="46842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Bodoni 72 Book" pitchFamily="2" charset="0"/>
                <a:ea typeface="Baskerville" panose="02020502070401020303" pitchFamily="18" charset="0"/>
              </a:rPr>
              <a:t>Supported v. epitaxial films</a:t>
            </a:r>
            <a:endParaRPr lang="en-US" sz="32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870535-A0B9-1D49-9567-4D7ADE5208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195"/>
          <a:stretch/>
        </p:blipFill>
        <p:spPr>
          <a:xfrm rot="5400000" flipV="1">
            <a:off x="5671132" y="2874350"/>
            <a:ext cx="4691298" cy="3276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8CB7D2-62BC-1E44-90BE-951FABB707CD}"/>
                  </a:ext>
                </a:extLst>
              </p:cNvPr>
              <p:cNvSpPr/>
              <p:nvPr/>
            </p:nvSpPr>
            <p:spPr>
              <a:xfrm>
                <a:off x="6231063" y="1688862"/>
                <a:ext cx="4150752" cy="788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SRO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SRO</m:t>
                              </m:r>
                            </m:sub>
                          </m:sSub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=1,2,3..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88CB7D2-62BC-1E44-90BE-951FABB707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063" y="1688862"/>
                <a:ext cx="4150752" cy="788421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D89E1090-8221-F941-B962-58B4458F4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50" y="1604177"/>
            <a:ext cx="4894922" cy="37034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8F7B66-148D-0749-9935-3DA58E199B8F}"/>
              </a:ext>
            </a:extLst>
          </p:cNvPr>
          <p:cNvSpPr/>
          <p:nvPr/>
        </p:nvSpPr>
        <p:spPr>
          <a:xfrm>
            <a:off x="10557142" y="415176"/>
            <a:ext cx="1235854" cy="24369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51FA2D-5497-AC47-8EF7-CBE05E411D7D}"/>
              </a:ext>
            </a:extLst>
          </p:cNvPr>
          <p:cNvSpPr/>
          <p:nvPr/>
        </p:nvSpPr>
        <p:spPr>
          <a:xfrm>
            <a:off x="10557142" y="669606"/>
            <a:ext cx="1235855" cy="5149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319145-A7D1-DD49-A020-FB4518AF3FD6}"/>
              </a:ext>
            </a:extLst>
          </p:cNvPr>
          <p:cNvSpPr txBox="1"/>
          <p:nvPr/>
        </p:nvSpPr>
        <p:spPr>
          <a:xfrm>
            <a:off x="10918050" y="720865"/>
            <a:ext cx="663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CaF</a:t>
            </a:r>
            <a:r>
              <a:rPr lang="en-US" b="1" baseline="-25000" dirty="0"/>
              <a:t>2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DA6215-30F8-2C49-82EC-15E61FCFDDFA}"/>
              </a:ext>
            </a:extLst>
          </p:cNvPr>
          <p:cNvSpPr txBox="1"/>
          <p:nvPr/>
        </p:nvSpPr>
        <p:spPr>
          <a:xfrm>
            <a:off x="10932594" y="364258"/>
            <a:ext cx="90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SRO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B22035-F662-DB4C-9DDC-91FBB86D104E}"/>
              </a:ext>
            </a:extLst>
          </p:cNvPr>
          <p:cNvSpPr/>
          <p:nvPr/>
        </p:nvSpPr>
        <p:spPr>
          <a:xfrm>
            <a:off x="10348648" y="196832"/>
            <a:ext cx="1653609" cy="11901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C4F9A4C-ABEC-4D4B-8C7A-4D3D9E9BEE05}"/>
                  </a:ext>
                </a:extLst>
              </p:cNvPr>
              <p:cNvSpPr/>
              <p:nvPr/>
            </p:nvSpPr>
            <p:spPr>
              <a:xfrm>
                <a:off x="1869187" y="5771073"/>
                <a:ext cx="2957156" cy="6132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SRO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5.6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ps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6.3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bulk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C4F9A4C-ABEC-4D4B-8C7A-4D3D9E9BE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187" y="5771073"/>
                <a:ext cx="2957156" cy="613245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426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2357</TotalTime>
  <Words>160</Words>
  <Application>Microsoft Macintosh PowerPoint</Application>
  <PresentationFormat>Widescreen</PresentationFormat>
  <Paragraphs>46</Paragraphs>
  <Slides>13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Baskerville</vt:lpstr>
      <vt:lpstr>Bodoni 72 Book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Mattias Matthiesen</dc:creator>
  <cp:lastModifiedBy>Mattias Matthiesen</cp:lastModifiedBy>
  <cp:revision>10</cp:revision>
  <dcterms:created xsi:type="dcterms:W3CDTF">2019-11-23T12:26:25Z</dcterms:created>
  <dcterms:modified xsi:type="dcterms:W3CDTF">2020-01-29T15:53:00Z</dcterms:modified>
</cp:coreProperties>
</file>